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7" r:id="rId4"/>
    <p:sldId id="259" r:id="rId5"/>
    <p:sldId id="262" r:id="rId6"/>
    <p:sldId id="26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eisterspiel" id="{5C3F8979-BE50-4040-9DFC-FFB905B3AD53}">
          <p14:sldIdLst>
            <p14:sldId id="258"/>
          </p14:sldIdLst>
        </p14:section>
        <p14:section name="Modell A" id="{1890A3D9-605E-4DE7-9970-7AA48C386DAE}">
          <p14:sldIdLst>
            <p14:sldId id="263"/>
          </p14:sldIdLst>
        </p14:section>
        <p14:section name="Modell B" id="{A31EFA1E-0535-452A-A8F6-C9EE7E3E8A0D}">
          <p14:sldIdLst>
            <p14:sldId id="257"/>
          </p14:sldIdLst>
        </p14:section>
        <p14:section name="Modell C" id="{D7841C55-FFD3-40B6-B840-B015C480CB57}">
          <p14:sldIdLst>
            <p14:sldId id="259"/>
          </p14:sldIdLst>
        </p14:section>
        <p14:section name="Modell D" id="{64F21B7D-9D4C-4425-B7B0-2CEDCB59FF82}">
          <p14:sldIdLst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719D8-5C3B-4F08-A3EB-097992D86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FA821B97-DC04-4DF4-9277-5E3EB4760727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ZONEN-ÜBERSICHT</a:t>
          </a:r>
        </a:p>
      </dgm:t>
    </dgm:pt>
    <dgm:pt modelId="{2975FDE6-F9DE-494F-838D-78CB0AF73167}" type="parTrans" cxnId="{2F5F1F39-8C4C-4ED5-96C7-9F3135C917CA}">
      <dgm:prSet/>
      <dgm:spPr/>
      <dgm:t>
        <a:bodyPr/>
        <a:lstStyle/>
        <a:p>
          <a:endParaRPr lang="de-DE"/>
        </a:p>
      </dgm:t>
    </dgm:pt>
    <dgm:pt modelId="{2F6BBFB5-90FC-44D6-8221-605B5551445F}" type="sibTrans" cxnId="{2F5F1F39-8C4C-4ED5-96C7-9F3135C917CA}">
      <dgm:prSet/>
      <dgm:spPr/>
      <dgm:t>
        <a:bodyPr/>
        <a:lstStyle/>
        <a:p>
          <a:endParaRPr lang="de-DE"/>
        </a:p>
      </dgm:t>
    </dgm:pt>
    <dgm:pt modelId="{ADCBE6E5-7594-48BD-B239-4E57C9CCBFC9}">
      <dgm:prSet phldrT="[Text]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de-DE" dirty="0"/>
            <a:t>Wettkampfzone</a:t>
          </a:r>
        </a:p>
      </dgm:t>
    </dgm:pt>
    <dgm:pt modelId="{025DE081-09FA-480D-AF76-1325DD821A3D}" type="parTrans" cxnId="{C27BA340-814B-4854-920C-C1955ADC9ACB}">
      <dgm:prSet/>
      <dgm:spPr/>
      <dgm:t>
        <a:bodyPr/>
        <a:lstStyle/>
        <a:p>
          <a:endParaRPr lang="de-DE"/>
        </a:p>
      </dgm:t>
    </dgm:pt>
    <dgm:pt modelId="{42399E8C-2AB2-48E6-A07B-7CBBD414B25A}" type="sibTrans" cxnId="{C27BA340-814B-4854-920C-C1955ADC9ACB}">
      <dgm:prSet/>
      <dgm:spPr/>
      <dgm:t>
        <a:bodyPr/>
        <a:lstStyle/>
        <a:p>
          <a:endParaRPr lang="de-DE"/>
        </a:p>
      </dgm:t>
    </dgm:pt>
    <dgm:pt modelId="{4D04F7CE-2668-48A4-B266-7BF30249852C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de-DE" dirty="0"/>
            <a:t>Passivzone</a:t>
          </a:r>
        </a:p>
      </dgm:t>
    </dgm:pt>
    <dgm:pt modelId="{D36D1D8F-95DD-40BE-B740-2567B0CE2C36}" type="parTrans" cxnId="{28E8C197-722F-48F6-8851-DBF006F7CAD9}">
      <dgm:prSet/>
      <dgm:spPr/>
      <dgm:t>
        <a:bodyPr/>
        <a:lstStyle/>
        <a:p>
          <a:endParaRPr lang="de-DE"/>
        </a:p>
      </dgm:t>
    </dgm:pt>
    <dgm:pt modelId="{8FE6DEA1-BC8E-48AC-870F-D511A943B27A}" type="sibTrans" cxnId="{28E8C197-722F-48F6-8851-DBF006F7CAD9}">
      <dgm:prSet/>
      <dgm:spPr/>
      <dgm:t>
        <a:bodyPr/>
        <a:lstStyle/>
        <a:p>
          <a:endParaRPr lang="de-DE"/>
        </a:p>
      </dgm:t>
    </dgm:pt>
    <dgm:pt modelId="{3F9914AB-F6A0-48D5-9C45-199F1A9EFD0A}">
      <dgm:prSet phldrT="[Text]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de-DE" dirty="0"/>
            <a:t>Zuschauerbereich (keine Hygienezone)</a:t>
          </a:r>
        </a:p>
      </dgm:t>
    </dgm:pt>
    <dgm:pt modelId="{4865B932-7600-4884-99CE-CB5CE17539E9}" type="parTrans" cxnId="{7D0A40CD-4C78-4C5A-A88C-20CED4F20CA3}">
      <dgm:prSet/>
      <dgm:spPr/>
      <dgm:t>
        <a:bodyPr/>
        <a:lstStyle/>
        <a:p>
          <a:endParaRPr lang="de-DE"/>
        </a:p>
      </dgm:t>
    </dgm:pt>
    <dgm:pt modelId="{75EDBD51-D580-47FA-B336-525EF40628AF}" type="sibTrans" cxnId="{7D0A40CD-4C78-4C5A-A88C-20CED4F20CA3}">
      <dgm:prSet/>
      <dgm:spPr/>
      <dgm:t>
        <a:bodyPr/>
        <a:lstStyle/>
        <a:p>
          <a:endParaRPr lang="de-DE"/>
        </a:p>
      </dgm:t>
    </dgm:pt>
    <dgm:pt modelId="{0AB2DB23-2F51-46C3-B30A-E33874CA05CC}">
      <dgm:prSet phldrT="[Text]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de-DE" dirty="0"/>
            <a:t>Aktivzone</a:t>
          </a:r>
        </a:p>
      </dgm:t>
    </dgm:pt>
    <dgm:pt modelId="{DA3D10B9-BEEE-466A-BE15-F6BEB18A0FA1}" type="parTrans" cxnId="{74B81E77-E5E4-401A-9AEE-74B16582A044}">
      <dgm:prSet/>
      <dgm:spPr/>
      <dgm:t>
        <a:bodyPr/>
        <a:lstStyle/>
        <a:p>
          <a:endParaRPr lang="de-DE"/>
        </a:p>
      </dgm:t>
    </dgm:pt>
    <dgm:pt modelId="{63F0A16F-C9A4-4FF5-8DCD-1BE01FC983AA}" type="sibTrans" cxnId="{74B81E77-E5E4-401A-9AEE-74B16582A044}">
      <dgm:prSet/>
      <dgm:spPr/>
      <dgm:t>
        <a:bodyPr/>
        <a:lstStyle/>
        <a:p>
          <a:endParaRPr lang="de-DE"/>
        </a:p>
      </dgm:t>
    </dgm:pt>
    <dgm:pt modelId="{4873A427-4BF6-4463-954C-182843158327}" type="pres">
      <dgm:prSet presAssocID="{104719D8-5C3B-4F08-A3EB-097992D8690B}" presName="linear" presStyleCnt="0">
        <dgm:presLayoutVars>
          <dgm:animLvl val="lvl"/>
          <dgm:resizeHandles val="exact"/>
        </dgm:presLayoutVars>
      </dgm:prSet>
      <dgm:spPr/>
    </dgm:pt>
    <dgm:pt modelId="{4C175B8C-6222-48FB-A32A-04BC696E0245}" type="pres">
      <dgm:prSet presAssocID="{FA821B97-DC04-4DF4-9277-5E3EB4760727}" presName="parentText" presStyleLbl="node1" presStyleIdx="0" presStyleCnt="5" custScaleX="83871">
        <dgm:presLayoutVars>
          <dgm:chMax val="0"/>
          <dgm:bulletEnabled val="1"/>
        </dgm:presLayoutVars>
      </dgm:prSet>
      <dgm:spPr/>
    </dgm:pt>
    <dgm:pt modelId="{FF94718E-BFB2-4773-9B48-81575046779B}" type="pres">
      <dgm:prSet presAssocID="{2F6BBFB5-90FC-44D6-8221-605B5551445F}" presName="spacer" presStyleCnt="0"/>
      <dgm:spPr/>
    </dgm:pt>
    <dgm:pt modelId="{3F39D4E3-CFDB-4914-97A8-AA586EFB3E0F}" type="pres">
      <dgm:prSet presAssocID="{0AB2DB23-2F51-46C3-B30A-E33874CA05CC}" presName="parentText" presStyleLbl="node1" presStyleIdx="1" presStyleCnt="5" custScaleX="84807">
        <dgm:presLayoutVars>
          <dgm:chMax val="0"/>
          <dgm:bulletEnabled val="1"/>
        </dgm:presLayoutVars>
      </dgm:prSet>
      <dgm:spPr/>
    </dgm:pt>
    <dgm:pt modelId="{732783C1-B7E8-40A8-846D-36EDA19E0AD5}" type="pres">
      <dgm:prSet presAssocID="{63F0A16F-C9A4-4FF5-8DCD-1BE01FC983AA}" presName="spacer" presStyleCnt="0"/>
      <dgm:spPr/>
    </dgm:pt>
    <dgm:pt modelId="{ADD92C1C-12C0-4B93-8FB8-D214EF02A1CF}" type="pres">
      <dgm:prSet presAssocID="{ADCBE6E5-7594-48BD-B239-4E57C9CCBFC9}" presName="parentText" presStyleLbl="node1" presStyleIdx="2" presStyleCnt="5" custScaleX="84807">
        <dgm:presLayoutVars>
          <dgm:chMax val="0"/>
          <dgm:bulletEnabled val="1"/>
        </dgm:presLayoutVars>
      </dgm:prSet>
      <dgm:spPr/>
    </dgm:pt>
    <dgm:pt modelId="{8BA4A202-0105-4152-B4F1-5F0C5975E999}" type="pres">
      <dgm:prSet presAssocID="{42399E8C-2AB2-48E6-A07B-7CBBD414B25A}" presName="spacer" presStyleCnt="0"/>
      <dgm:spPr/>
    </dgm:pt>
    <dgm:pt modelId="{054016AF-8B56-4167-9E45-28CAB942A381}" type="pres">
      <dgm:prSet presAssocID="{4D04F7CE-2668-48A4-B266-7BF30249852C}" presName="parentText" presStyleLbl="node1" presStyleIdx="3" presStyleCnt="5" custScaleX="84807">
        <dgm:presLayoutVars>
          <dgm:chMax val="0"/>
          <dgm:bulletEnabled val="1"/>
        </dgm:presLayoutVars>
      </dgm:prSet>
      <dgm:spPr/>
    </dgm:pt>
    <dgm:pt modelId="{C0FD83E7-D25F-4F94-BC37-707CCE753B36}" type="pres">
      <dgm:prSet presAssocID="{8FE6DEA1-BC8E-48AC-870F-D511A943B27A}" presName="spacer" presStyleCnt="0"/>
      <dgm:spPr/>
    </dgm:pt>
    <dgm:pt modelId="{DB0330BC-A4F4-46E8-A36D-0C2ABBD8BE17}" type="pres">
      <dgm:prSet presAssocID="{3F9914AB-F6A0-48D5-9C45-199F1A9EFD0A}" presName="parentText" presStyleLbl="node1" presStyleIdx="4" presStyleCnt="5" custScaleX="84807">
        <dgm:presLayoutVars>
          <dgm:chMax val="0"/>
          <dgm:bulletEnabled val="1"/>
        </dgm:presLayoutVars>
      </dgm:prSet>
      <dgm:spPr/>
    </dgm:pt>
  </dgm:ptLst>
  <dgm:cxnLst>
    <dgm:cxn modelId="{CCCDE42C-48BA-4E19-B447-982A3A19DF86}" type="presOf" srcId="{4D04F7CE-2668-48A4-B266-7BF30249852C}" destId="{054016AF-8B56-4167-9E45-28CAB942A381}" srcOrd="0" destOrd="0" presId="urn:microsoft.com/office/officeart/2005/8/layout/vList2"/>
    <dgm:cxn modelId="{077CB62D-9D5C-4DEA-B7A7-0FBF6DD3CDCD}" type="presOf" srcId="{0AB2DB23-2F51-46C3-B30A-E33874CA05CC}" destId="{3F39D4E3-CFDB-4914-97A8-AA586EFB3E0F}" srcOrd="0" destOrd="0" presId="urn:microsoft.com/office/officeart/2005/8/layout/vList2"/>
    <dgm:cxn modelId="{2F5F1F39-8C4C-4ED5-96C7-9F3135C917CA}" srcId="{104719D8-5C3B-4F08-A3EB-097992D8690B}" destId="{FA821B97-DC04-4DF4-9277-5E3EB4760727}" srcOrd="0" destOrd="0" parTransId="{2975FDE6-F9DE-494F-838D-78CB0AF73167}" sibTransId="{2F6BBFB5-90FC-44D6-8221-605B5551445F}"/>
    <dgm:cxn modelId="{A9A18E3D-CC6A-4A05-9F50-C49AABE51955}" type="presOf" srcId="{104719D8-5C3B-4F08-A3EB-097992D8690B}" destId="{4873A427-4BF6-4463-954C-182843158327}" srcOrd="0" destOrd="0" presId="urn:microsoft.com/office/officeart/2005/8/layout/vList2"/>
    <dgm:cxn modelId="{C27BA340-814B-4854-920C-C1955ADC9ACB}" srcId="{104719D8-5C3B-4F08-A3EB-097992D8690B}" destId="{ADCBE6E5-7594-48BD-B239-4E57C9CCBFC9}" srcOrd="2" destOrd="0" parTransId="{025DE081-09FA-480D-AF76-1325DD821A3D}" sibTransId="{42399E8C-2AB2-48E6-A07B-7CBBD414B25A}"/>
    <dgm:cxn modelId="{8B121441-B687-41C7-8189-C47A9421E386}" type="presOf" srcId="{ADCBE6E5-7594-48BD-B239-4E57C9CCBFC9}" destId="{ADD92C1C-12C0-4B93-8FB8-D214EF02A1CF}" srcOrd="0" destOrd="0" presId="urn:microsoft.com/office/officeart/2005/8/layout/vList2"/>
    <dgm:cxn modelId="{74B81E77-E5E4-401A-9AEE-74B16582A044}" srcId="{104719D8-5C3B-4F08-A3EB-097992D8690B}" destId="{0AB2DB23-2F51-46C3-B30A-E33874CA05CC}" srcOrd="1" destOrd="0" parTransId="{DA3D10B9-BEEE-466A-BE15-F6BEB18A0FA1}" sibTransId="{63F0A16F-C9A4-4FF5-8DCD-1BE01FC983AA}"/>
    <dgm:cxn modelId="{28E8C197-722F-48F6-8851-DBF006F7CAD9}" srcId="{104719D8-5C3B-4F08-A3EB-097992D8690B}" destId="{4D04F7CE-2668-48A4-B266-7BF30249852C}" srcOrd="3" destOrd="0" parTransId="{D36D1D8F-95DD-40BE-B740-2567B0CE2C36}" sibTransId="{8FE6DEA1-BC8E-48AC-870F-D511A943B27A}"/>
    <dgm:cxn modelId="{EF0C12A7-5A5F-47DB-8F9C-0B202D74FEA7}" type="presOf" srcId="{FA821B97-DC04-4DF4-9277-5E3EB4760727}" destId="{4C175B8C-6222-48FB-A32A-04BC696E0245}" srcOrd="0" destOrd="0" presId="urn:microsoft.com/office/officeart/2005/8/layout/vList2"/>
    <dgm:cxn modelId="{BD61A0C1-474C-41EC-A832-DAEBDE50E285}" type="presOf" srcId="{3F9914AB-F6A0-48D5-9C45-199F1A9EFD0A}" destId="{DB0330BC-A4F4-46E8-A36D-0C2ABBD8BE17}" srcOrd="0" destOrd="0" presId="urn:microsoft.com/office/officeart/2005/8/layout/vList2"/>
    <dgm:cxn modelId="{7D0A40CD-4C78-4C5A-A88C-20CED4F20CA3}" srcId="{104719D8-5C3B-4F08-A3EB-097992D8690B}" destId="{3F9914AB-F6A0-48D5-9C45-199F1A9EFD0A}" srcOrd="4" destOrd="0" parTransId="{4865B932-7600-4884-99CE-CB5CE17539E9}" sibTransId="{75EDBD51-D580-47FA-B336-525EF40628AF}"/>
    <dgm:cxn modelId="{87429BEB-293F-4126-A26D-0C87C09C53BC}" type="presParOf" srcId="{4873A427-4BF6-4463-954C-182843158327}" destId="{4C175B8C-6222-48FB-A32A-04BC696E0245}" srcOrd="0" destOrd="0" presId="urn:microsoft.com/office/officeart/2005/8/layout/vList2"/>
    <dgm:cxn modelId="{48C206A6-6461-429F-9A90-0D88122859E6}" type="presParOf" srcId="{4873A427-4BF6-4463-954C-182843158327}" destId="{FF94718E-BFB2-4773-9B48-81575046779B}" srcOrd="1" destOrd="0" presId="urn:microsoft.com/office/officeart/2005/8/layout/vList2"/>
    <dgm:cxn modelId="{889A5FF7-F8EC-4C78-B246-C3056F2330C3}" type="presParOf" srcId="{4873A427-4BF6-4463-954C-182843158327}" destId="{3F39D4E3-CFDB-4914-97A8-AA586EFB3E0F}" srcOrd="2" destOrd="0" presId="urn:microsoft.com/office/officeart/2005/8/layout/vList2"/>
    <dgm:cxn modelId="{38257FF5-F8F3-4D8D-9623-A7AD0E7E28B9}" type="presParOf" srcId="{4873A427-4BF6-4463-954C-182843158327}" destId="{732783C1-B7E8-40A8-846D-36EDA19E0AD5}" srcOrd="3" destOrd="0" presId="urn:microsoft.com/office/officeart/2005/8/layout/vList2"/>
    <dgm:cxn modelId="{9FA8988B-1227-4AE3-8746-E02094FF76EA}" type="presParOf" srcId="{4873A427-4BF6-4463-954C-182843158327}" destId="{ADD92C1C-12C0-4B93-8FB8-D214EF02A1CF}" srcOrd="4" destOrd="0" presId="urn:microsoft.com/office/officeart/2005/8/layout/vList2"/>
    <dgm:cxn modelId="{F7A106F5-837F-42B1-AFFE-3508B70F91BC}" type="presParOf" srcId="{4873A427-4BF6-4463-954C-182843158327}" destId="{8BA4A202-0105-4152-B4F1-5F0C5975E999}" srcOrd="5" destOrd="0" presId="urn:microsoft.com/office/officeart/2005/8/layout/vList2"/>
    <dgm:cxn modelId="{8766854A-82CE-48BE-8127-E04EE98A2D81}" type="presParOf" srcId="{4873A427-4BF6-4463-954C-182843158327}" destId="{054016AF-8B56-4167-9E45-28CAB942A381}" srcOrd="6" destOrd="0" presId="urn:microsoft.com/office/officeart/2005/8/layout/vList2"/>
    <dgm:cxn modelId="{36CC2640-1D67-4581-96FA-81DF5901F84E}" type="presParOf" srcId="{4873A427-4BF6-4463-954C-182843158327}" destId="{C0FD83E7-D25F-4F94-BC37-707CCE753B36}" srcOrd="7" destOrd="0" presId="urn:microsoft.com/office/officeart/2005/8/layout/vList2"/>
    <dgm:cxn modelId="{45174CB1-CCDD-418C-ADC9-7C69057C69EA}" type="presParOf" srcId="{4873A427-4BF6-4463-954C-182843158327}" destId="{DB0330BC-A4F4-46E8-A36D-0C2ABBD8BE17}" srcOrd="8" destOrd="0" presId="urn:microsoft.com/office/officeart/2005/8/layout/vList2"/>
  </dgm:cxnLst>
  <dgm:bg>
    <a:solidFill>
      <a:schemeClr val="bg1"/>
    </a:solidFill>
  </dgm:bg>
  <dgm:whole>
    <a:ln w="25400" cmpd="sng">
      <a:solidFill>
        <a:schemeClr val="bg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4719D8-5C3B-4F08-A3EB-097992D86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FA821B97-DC04-4DF4-9277-5E3EB4760727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ZONEN-ÜBERSICHT</a:t>
          </a:r>
        </a:p>
      </dgm:t>
    </dgm:pt>
    <dgm:pt modelId="{2975FDE6-F9DE-494F-838D-78CB0AF73167}" type="parTrans" cxnId="{2F5F1F39-8C4C-4ED5-96C7-9F3135C917CA}">
      <dgm:prSet/>
      <dgm:spPr/>
      <dgm:t>
        <a:bodyPr/>
        <a:lstStyle/>
        <a:p>
          <a:endParaRPr lang="de-DE"/>
        </a:p>
      </dgm:t>
    </dgm:pt>
    <dgm:pt modelId="{2F6BBFB5-90FC-44D6-8221-605B5551445F}" type="sibTrans" cxnId="{2F5F1F39-8C4C-4ED5-96C7-9F3135C917CA}">
      <dgm:prSet/>
      <dgm:spPr/>
      <dgm:t>
        <a:bodyPr/>
        <a:lstStyle/>
        <a:p>
          <a:endParaRPr lang="de-DE"/>
        </a:p>
      </dgm:t>
    </dgm:pt>
    <dgm:pt modelId="{ADCBE6E5-7594-48BD-B239-4E57C9CCBFC9}">
      <dgm:prSet phldrT="[Text]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de-DE" dirty="0"/>
            <a:t>Wettkampfzone</a:t>
          </a:r>
        </a:p>
      </dgm:t>
    </dgm:pt>
    <dgm:pt modelId="{025DE081-09FA-480D-AF76-1325DD821A3D}" type="parTrans" cxnId="{C27BA340-814B-4854-920C-C1955ADC9ACB}">
      <dgm:prSet/>
      <dgm:spPr/>
      <dgm:t>
        <a:bodyPr/>
        <a:lstStyle/>
        <a:p>
          <a:endParaRPr lang="de-DE"/>
        </a:p>
      </dgm:t>
    </dgm:pt>
    <dgm:pt modelId="{42399E8C-2AB2-48E6-A07B-7CBBD414B25A}" type="sibTrans" cxnId="{C27BA340-814B-4854-920C-C1955ADC9ACB}">
      <dgm:prSet/>
      <dgm:spPr/>
      <dgm:t>
        <a:bodyPr/>
        <a:lstStyle/>
        <a:p>
          <a:endParaRPr lang="de-DE"/>
        </a:p>
      </dgm:t>
    </dgm:pt>
    <dgm:pt modelId="{4D04F7CE-2668-48A4-B266-7BF30249852C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de-DE" dirty="0"/>
            <a:t>Passivzone</a:t>
          </a:r>
        </a:p>
      </dgm:t>
    </dgm:pt>
    <dgm:pt modelId="{D36D1D8F-95DD-40BE-B740-2567B0CE2C36}" type="parTrans" cxnId="{28E8C197-722F-48F6-8851-DBF006F7CAD9}">
      <dgm:prSet/>
      <dgm:spPr/>
      <dgm:t>
        <a:bodyPr/>
        <a:lstStyle/>
        <a:p>
          <a:endParaRPr lang="de-DE"/>
        </a:p>
      </dgm:t>
    </dgm:pt>
    <dgm:pt modelId="{8FE6DEA1-BC8E-48AC-870F-D511A943B27A}" type="sibTrans" cxnId="{28E8C197-722F-48F6-8851-DBF006F7CAD9}">
      <dgm:prSet/>
      <dgm:spPr/>
      <dgm:t>
        <a:bodyPr/>
        <a:lstStyle/>
        <a:p>
          <a:endParaRPr lang="de-DE"/>
        </a:p>
      </dgm:t>
    </dgm:pt>
    <dgm:pt modelId="{3F9914AB-F6A0-48D5-9C45-199F1A9EFD0A}">
      <dgm:prSet phldrT="[Text]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de-DE" dirty="0"/>
            <a:t>Zuschauerbereich (keine Hygienezone)</a:t>
          </a:r>
        </a:p>
      </dgm:t>
    </dgm:pt>
    <dgm:pt modelId="{4865B932-7600-4884-99CE-CB5CE17539E9}" type="parTrans" cxnId="{7D0A40CD-4C78-4C5A-A88C-20CED4F20CA3}">
      <dgm:prSet/>
      <dgm:spPr/>
      <dgm:t>
        <a:bodyPr/>
        <a:lstStyle/>
        <a:p>
          <a:endParaRPr lang="de-DE"/>
        </a:p>
      </dgm:t>
    </dgm:pt>
    <dgm:pt modelId="{75EDBD51-D580-47FA-B336-525EF40628AF}" type="sibTrans" cxnId="{7D0A40CD-4C78-4C5A-A88C-20CED4F20CA3}">
      <dgm:prSet/>
      <dgm:spPr/>
      <dgm:t>
        <a:bodyPr/>
        <a:lstStyle/>
        <a:p>
          <a:endParaRPr lang="de-DE"/>
        </a:p>
      </dgm:t>
    </dgm:pt>
    <dgm:pt modelId="{0AB2DB23-2F51-46C3-B30A-E33874CA05CC}">
      <dgm:prSet phldrT="[Text]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de-DE" dirty="0"/>
            <a:t>Aktivzone</a:t>
          </a:r>
        </a:p>
      </dgm:t>
    </dgm:pt>
    <dgm:pt modelId="{DA3D10B9-BEEE-466A-BE15-F6BEB18A0FA1}" type="parTrans" cxnId="{74B81E77-E5E4-401A-9AEE-74B16582A044}">
      <dgm:prSet/>
      <dgm:spPr/>
      <dgm:t>
        <a:bodyPr/>
        <a:lstStyle/>
        <a:p>
          <a:endParaRPr lang="de-DE"/>
        </a:p>
      </dgm:t>
    </dgm:pt>
    <dgm:pt modelId="{63F0A16F-C9A4-4FF5-8DCD-1BE01FC983AA}" type="sibTrans" cxnId="{74B81E77-E5E4-401A-9AEE-74B16582A044}">
      <dgm:prSet/>
      <dgm:spPr/>
      <dgm:t>
        <a:bodyPr/>
        <a:lstStyle/>
        <a:p>
          <a:endParaRPr lang="de-DE"/>
        </a:p>
      </dgm:t>
    </dgm:pt>
    <dgm:pt modelId="{4873A427-4BF6-4463-954C-182843158327}" type="pres">
      <dgm:prSet presAssocID="{104719D8-5C3B-4F08-A3EB-097992D8690B}" presName="linear" presStyleCnt="0">
        <dgm:presLayoutVars>
          <dgm:animLvl val="lvl"/>
          <dgm:resizeHandles val="exact"/>
        </dgm:presLayoutVars>
      </dgm:prSet>
      <dgm:spPr/>
    </dgm:pt>
    <dgm:pt modelId="{4C175B8C-6222-48FB-A32A-04BC696E0245}" type="pres">
      <dgm:prSet presAssocID="{FA821B97-DC04-4DF4-9277-5E3EB4760727}" presName="parentText" presStyleLbl="node1" presStyleIdx="0" presStyleCnt="5" custScaleX="83871">
        <dgm:presLayoutVars>
          <dgm:chMax val="0"/>
          <dgm:bulletEnabled val="1"/>
        </dgm:presLayoutVars>
      </dgm:prSet>
      <dgm:spPr/>
    </dgm:pt>
    <dgm:pt modelId="{FF94718E-BFB2-4773-9B48-81575046779B}" type="pres">
      <dgm:prSet presAssocID="{2F6BBFB5-90FC-44D6-8221-605B5551445F}" presName="spacer" presStyleCnt="0"/>
      <dgm:spPr/>
    </dgm:pt>
    <dgm:pt modelId="{3F39D4E3-CFDB-4914-97A8-AA586EFB3E0F}" type="pres">
      <dgm:prSet presAssocID="{0AB2DB23-2F51-46C3-B30A-E33874CA05CC}" presName="parentText" presStyleLbl="node1" presStyleIdx="1" presStyleCnt="5" custScaleX="84807">
        <dgm:presLayoutVars>
          <dgm:chMax val="0"/>
          <dgm:bulletEnabled val="1"/>
        </dgm:presLayoutVars>
      </dgm:prSet>
      <dgm:spPr/>
    </dgm:pt>
    <dgm:pt modelId="{732783C1-B7E8-40A8-846D-36EDA19E0AD5}" type="pres">
      <dgm:prSet presAssocID="{63F0A16F-C9A4-4FF5-8DCD-1BE01FC983AA}" presName="spacer" presStyleCnt="0"/>
      <dgm:spPr/>
    </dgm:pt>
    <dgm:pt modelId="{ADD92C1C-12C0-4B93-8FB8-D214EF02A1CF}" type="pres">
      <dgm:prSet presAssocID="{ADCBE6E5-7594-48BD-B239-4E57C9CCBFC9}" presName="parentText" presStyleLbl="node1" presStyleIdx="2" presStyleCnt="5" custScaleX="84807">
        <dgm:presLayoutVars>
          <dgm:chMax val="0"/>
          <dgm:bulletEnabled val="1"/>
        </dgm:presLayoutVars>
      </dgm:prSet>
      <dgm:spPr/>
    </dgm:pt>
    <dgm:pt modelId="{8BA4A202-0105-4152-B4F1-5F0C5975E999}" type="pres">
      <dgm:prSet presAssocID="{42399E8C-2AB2-48E6-A07B-7CBBD414B25A}" presName="spacer" presStyleCnt="0"/>
      <dgm:spPr/>
    </dgm:pt>
    <dgm:pt modelId="{054016AF-8B56-4167-9E45-28CAB942A381}" type="pres">
      <dgm:prSet presAssocID="{4D04F7CE-2668-48A4-B266-7BF30249852C}" presName="parentText" presStyleLbl="node1" presStyleIdx="3" presStyleCnt="5" custScaleX="84807">
        <dgm:presLayoutVars>
          <dgm:chMax val="0"/>
          <dgm:bulletEnabled val="1"/>
        </dgm:presLayoutVars>
      </dgm:prSet>
      <dgm:spPr/>
    </dgm:pt>
    <dgm:pt modelId="{C0FD83E7-D25F-4F94-BC37-707CCE753B36}" type="pres">
      <dgm:prSet presAssocID="{8FE6DEA1-BC8E-48AC-870F-D511A943B27A}" presName="spacer" presStyleCnt="0"/>
      <dgm:spPr/>
    </dgm:pt>
    <dgm:pt modelId="{DB0330BC-A4F4-46E8-A36D-0C2ABBD8BE17}" type="pres">
      <dgm:prSet presAssocID="{3F9914AB-F6A0-48D5-9C45-199F1A9EFD0A}" presName="parentText" presStyleLbl="node1" presStyleIdx="4" presStyleCnt="5" custScaleX="84807">
        <dgm:presLayoutVars>
          <dgm:chMax val="0"/>
          <dgm:bulletEnabled val="1"/>
        </dgm:presLayoutVars>
      </dgm:prSet>
      <dgm:spPr/>
    </dgm:pt>
  </dgm:ptLst>
  <dgm:cxnLst>
    <dgm:cxn modelId="{CCCDE42C-48BA-4E19-B447-982A3A19DF86}" type="presOf" srcId="{4D04F7CE-2668-48A4-B266-7BF30249852C}" destId="{054016AF-8B56-4167-9E45-28CAB942A381}" srcOrd="0" destOrd="0" presId="urn:microsoft.com/office/officeart/2005/8/layout/vList2"/>
    <dgm:cxn modelId="{077CB62D-9D5C-4DEA-B7A7-0FBF6DD3CDCD}" type="presOf" srcId="{0AB2DB23-2F51-46C3-B30A-E33874CA05CC}" destId="{3F39D4E3-CFDB-4914-97A8-AA586EFB3E0F}" srcOrd="0" destOrd="0" presId="urn:microsoft.com/office/officeart/2005/8/layout/vList2"/>
    <dgm:cxn modelId="{2F5F1F39-8C4C-4ED5-96C7-9F3135C917CA}" srcId="{104719D8-5C3B-4F08-A3EB-097992D8690B}" destId="{FA821B97-DC04-4DF4-9277-5E3EB4760727}" srcOrd="0" destOrd="0" parTransId="{2975FDE6-F9DE-494F-838D-78CB0AF73167}" sibTransId="{2F6BBFB5-90FC-44D6-8221-605B5551445F}"/>
    <dgm:cxn modelId="{A9A18E3D-CC6A-4A05-9F50-C49AABE51955}" type="presOf" srcId="{104719D8-5C3B-4F08-A3EB-097992D8690B}" destId="{4873A427-4BF6-4463-954C-182843158327}" srcOrd="0" destOrd="0" presId="urn:microsoft.com/office/officeart/2005/8/layout/vList2"/>
    <dgm:cxn modelId="{C27BA340-814B-4854-920C-C1955ADC9ACB}" srcId="{104719D8-5C3B-4F08-A3EB-097992D8690B}" destId="{ADCBE6E5-7594-48BD-B239-4E57C9CCBFC9}" srcOrd="2" destOrd="0" parTransId="{025DE081-09FA-480D-AF76-1325DD821A3D}" sibTransId="{42399E8C-2AB2-48E6-A07B-7CBBD414B25A}"/>
    <dgm:cxn modelId="{8B121441-B687-41C7-8189-C47A9421E386}" type="presOf" srcId="{ADCBE6E5-7594-48BD-B239-4E57C9CCBFC9}" destId="{ADD92C1C-12C0-4B93-8FB8-D214EF02A1CF}" srcOrd="0" destOrd="0" presId="urn:microsoft.com/office/officeart/2005/8/layout/vList2"/>
    <dgm:cxn modelId="{74B81E77-E5E4-401A-9AEE-74B16582A044}" srcId="{104719D8-5C3B-4F08-A3EB-097992D8690B}" destId="{0AB2DB23-2F51-46C3-B30A-E33874CA05CC}" srcOrd="1" destOrd="0" parTransId="{DA3D10B9-BEEE-466A-BE15-F6BEB18A0FA1}" sibTransId="{63F0A16F-C9A4-4FF5-8DCD-1BE01FC983AA}"/>
    <dgm:cxn modelId="{28E8C197-722F-48F6-8851-DBF006F7CAD9}" srcId="{104719D8-5C3B-4F08-A3EB-097992D8690B}" destId="{4D04F7CE-2668-48A4-B266-7BF30249852C}" srcOrd="3" destOrd="0" parTransId="{D36D1D8F-95DD-40BE-B740-2567B0CE2C36}" sibTransId="{8FE6DEA1-BC8E-48AC-870F-D511A943B27A}"/>
    <dgm:cxn modelId="{EF0C12A7-5A5F-47DB-8F9C-0B202D74FEA7}" type="presOf" srcId="{FA821B97-DC04-4DF4-9277-5E3EB4760727}" destId="{4C175B8C-6222-48FB-A32A-04BC696E0245}" srcOrd="0" destOrd="0" presId="urn:microsoft.com/office/officeart/2005/8/layout/vList2"/>
    <dgm:cxn modelId="{BD61A0C1-474C-41EC-A832-DAEBDE50E285}" type="presOf" srcId="{3F9914AB-F6A0-48D5-9C45-199F1A9EFD0A}" destId="{DB0330BC-A4F4-46E8-A36D-0C2ABBD8BE17}" srcOrd="0" destOrd="0" presId="urn:microsoft.com/office/officeart/2005/8/layout/vList2"/>
    <dgm:cxn modelId="{7D0A40CD-4C78-4C5A-A88C-20CED4F20CA3}" srcId="{104719D8-5C3B-4F08-A3EB-097992D8690B}" destId="{3F9914AB-F6A0-48D5-9C45-199F1A9EFD0A}" srcOrd="4" destOrd="0" parTransId="{4865B932-7600-4884-99CE-CB5CE17539E9}" sibTransId="{75EDBD51-D580-47FA-B336-525EF40628AF}"/>
    <dgm:cxn modelId="{87429BEB-293F-4126-A26D-0C87C09C53BC}" type="presParOf" srcId="{4873A427-4BF6-4463-954C-182843158327}" destId="{4C175B8C-6222-48FB-A32A-04BC696E0245}" srcOrd="0" destOrd="0" presId="urn:microsoft.com/office/officeart/2005/8/layout/vList2"/>
    <dgm:cxn modelId="{48C206A6-6461-429F-9A90-0D88122859E6}" type="presParOf" srcId="{4873A427-4BF6-4463-954C-182843158327}" destId="{FF94718E-BFB2-4773-9B48-81575046779B}" srcOrd="1" destOrd="0" presId="urn:microsoft.com/office/officeart/2005/8/layout/vList2"/>
    <dgm:cxn modelId="{889A5FF7-F8EC-4C78-B246-C3056F2330C3}" type="presParOf" srcId="{4873A427-4BF6-4463-954C-182843158327}" destId="{3F39D4E3-CFDB-4914-97A8-AA586EFB3E0F}" srcOrd="2" destOrd="0" presId="urn:microsoft.com/office/officeart/2005/8/layout/vList2"/>
    <dgm:cxn modelId="{38257FF5-F8F3-4D8D-9623-A7AD0E7E28B9}" type="presParOf" srcId="{4873A427-4BF6-4463-954C-182843158327}" destId="{732783C1-B7E8-40A8-846D-36EDA19E0AD5}" srcOrd="3" destOrd="0" presId="urn:microsoft.com/office/officeart/2005/8/layout/vList2"/>
    <dgm:cxn modelId="{9FA8988B-1227-4AE3-8746-E02094FF76EA}" type="presParOf" srcId="{4873A427-4BF6-4463-954C-182843158327}" destId="{ADD92C1C-12C0-4B93-8FB8-D214EF02A1CF}" srcOrd="4" destOrd="0" presId="urn:microsoft.com/office/officeart/2005/8/layout/vList2"/>
    <dgm:cxn modelId="{F7A106F5-837F-42B1-AFFE-3508B70F91BC}" type="presParOf" srcId="{4873A427-4BF6-4463-954C-182843158327}" destId="{8BA4A202-0105-4152-B4F1-5F0C5975E999}" srcOrd="5" destOrd="0" presId="urn:microsoft.com/office/officeart/2005/8/layout/vList2"/>
    <dgm:cxn modelId="{8766854A-82CE-48BE-8127-E04EE98A2D81}" type="presParOf" srcId="{4873A427-4BF6-4463-954C-182843158327}" destId="{054016AF-8B56-4167-9E45-28CAB942A381}" srcOrd="6" destOrd="0" presId="urn:microsoft.com/office/officeart/2005/8/layout/vList2"/>
    <dgm:cxn modelId="{36CC2640-1D67-4581-96FA-81DF5901F84E}" type="presParOf" srcId="{4873A427-4BF6-4463-954C-182843158327}" destId="{C0FD83E7-D25F-4F94-BC37-707CCE753B36}" srcOrd="7" destOrd="0" presId="urn:microsoft.com/office/officeart/2005/8/layout/vList2"/>
    <dgm:cxn modelId="{45174CB1-CCDD-418C-ADC9-7C69057C69EA}" type="presParOf" srcId="{4873A427-4BF6-4463-954C-182843158327}" destId="{DB0330BC-A4F4-46E8-A36D-0C2ABBD8BE17}" srcOrd="8" destOrd="0" presId="urn:microsoft.com/office/officeart/2005/8/layout/vList2"/>
  </dgm:cxnLst>
  <dgm:bg>
    <a:solidFill>
      <a:schemeClr val="bg1"/>
    </a:solidFill>
  </dgm:bg>
  <dgm:whole>
    <a:ln w="25400" cmpd="sng">
      <a:solidFill>
        <a:schemeClr val="bg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4719D8-5C3B-4F08-A3EB-097992D86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FA821B97-DC04-4DF4-9277-5E3EB4760727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ZONEN-ÜBERSICHT</a:t>
          </a:r>
        </a:p>
      </dgm:t>
    </dgm:pt>
    <dgm:pt modelId="{2975FDE6-F9DE-494F-838D-78CB0AF73167}" type="parTrans" cxnId="{2F5F1F39-8C4C-4ED5-96C7-9F3135C917CA}">
      <dgm:prSet/>
      <dgm:spPr/>
      <dgm:t>
        <a:bodyPr/>
        <a:lstStyle/>
        <a:p>
          <a:endParaRPr lang="de-DE"/>
        </a:p>
      </dgm:t>
    </dgm:pt>
    <dgm:pt modelId="{2F6BBFB5-90FC-44D6-8221-605B5551445F}" type="sibTrans" cxnId="{2F5F1F39-8C4C-4ED5-96C7-9F3135C917CA}">
      <dgm:prSet/>
      <dgm:spPr/>
      <dgm:t>
        <a:bodyPr/>
        <a:lstStyle/>
        <a:p>
          <a:endParaRPr lang="de-DE"/>
        </a:p>
      </dgm:t>
    </dgm:pt>
    <dgm:pt modelId="{ADCBE6E5-7594-48BD-B239-4E57C9CCBFC9}">
      <dgm:prSet phldrT="[Text]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de-DE" dirty="0"/>
            <a:t>Wettkampfzone</a:t>
          </a:r>
        </a:p>
      </dgm:t>
    </dgm:pt>
    <dgm:pt modelId="{025DE081-09FA-480D-AF76-1325DD821A3D}" type="parTrans" cxnId="{C27BA340-814B-4854-920C-C1955ADC9ACB}">
      <dgm:prSet/>
      <dgm:spPr/>
      <dgm:t>
        <a:bodyPr/>
        <a:lstStyle/>
        <a:p>
          <a:endParaRPr lang="de-DE"/>
        </a:p>
      </dgm:t>
    </dgm:pt>
    <dgm:pt modelId="{42399E8C-2AB2-48E6-A07B-7CBBD414B25A}" type="sibTrans" cxnId="{C27BA340-814B-4854-920C-C1955ADC9ACB}">
      <dgm:prSet/>
      <dgm:spPr/>
      <dgm:t>
        <a:bodyPr/>
        <a:lstStyle/>
        <a:p>
          <a:endParaRPr lang="de-DE"/>
        </a:p>
      </dgm:t>
    </dgm:pt>
    <dgm:pt modelId="{4D04F7CE-2668-48A4-B266-7BF30249852C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de-DE" dirty="0"/>
            <a:t>Passivzone</a:t>
          </a:r>
        </a:p>
      </dgm:t>
    </dgm:pt>
    <dgm:pt modelId="{D36D1D8F-95DD-40BE-B740-2567B0CE2C36}" type="parTrans" cxnId="{28E8C197-722F-48F6-8851-DBF006F7CAD9}">
      <dgm:prSet/>
      <dgm:spPr/>
      <dgm:t>
        <a:bodyPr/>
        <a:lstStyle/>
        <a:p>
          <a:endParaRPr lang="de-DE"/>
        </a:p>
      </dgm:t>
    </dgm:pt>
    <dgm:pt modelId="{8FE6DEA1-BC8E-48AC-870F-D511A943B27A}" type="sibTrans" cxnId="{28E8C197-722F-48F6-8851-DBF006F7CAD9}">
      <dgm:prSet/>
      <dgm:spPr/>
      <dgm:t>
        <a:bodyPr/>
        <a:lstStyle/>
        <a:p>
          <a:endParaRPr lang="de-DE"/>
        </a:p>
      </dgm:t>
    </dgm:pt>
    <dgm:pt modelId="{3F9914AB-F6A0-48D5-9C45-199F1A9EFD0A}">
      <dgm:prSet phldrT="[Text]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de-DE" dirty="0"/>
            <a:t>Zuschauerbereich (keine Hygienezone)</a:t>
          </a:r>
        </a:p>
      </dgm:t>
    </dgm:pt>
    <dgm:pt modelId="{4865B932-7600-4884-99CE-CB5CE17539E9}" type="parTrans" cxnId="{7D0A40CD-4C78-4C5A-A88C-20CED4F20CA3}">
      <dgm:prSet/>
      <dgm:spPr/>
      <dgm:t>
        <a:bodyPr/>
        <a:lstStyle/>
        <a:p>
          <a:endParaRPr lang="de-DE"/>
        </a:p>
      </dgm:t>
    </dgm:pt>
    <dgm:pt modelId="{75EDBD51-D580-47FA-B336-525EF40628AF}" type="sibTrans" cxnId="{7D0A40CD-4C78-4C5A-A88C-20CED4F20CA3}">
      <dgm:prSet/>
      <dgm:spPr/>
      <dgm:t>
        <a:bodyPr/>
        <a:lstStyle/>
        <a:p>
          <a:endParaRPr lang="de-DE"/>
        </a:p>
      </dgm:t>
    </dgm:pt>
    <dgm:pt modelId="{0AB2DB23-2F51-46C3-B30A-E33874CA05CC}">
      <dgm:prSet phldrT="[Text]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de-DE" dirty="0"/>
            <a:t>Aktivzone</a:t>
          </a:r>
        </a:p>
      </dgm:t>
    </dgm:pt>
    <dgm:pt modelId="{DA3D10B9-BEEE-466A-BE15-F6BEB18A0FA1}" type="parTrans" cxnId="{74B81E77-E5E4-401A-9AEE-74B16582A044}">
      <dgm:prSet/>
      <dgm:spPr/>
      <dgm:t>
        <a:bodyPr/>
        <a:lstStyle/>
        <a:p>
          <a:endParaRPr lang="de-DE"/>
        </a:p>
      </dgm:t>
    </dgm:pt>
    <dgm:pt modelId="{63F0A16F-C9A4-4FF5-8DCD-1BE01FC983AA}" type="sibTrans" cxnId="{74B81E77-E5E4-401A-9AEE-74B16582A044}">
      <dgm:prSet/>
      <dgm:spPr/>
      <dgm:t>
        <a:bodyPr/>
        <a:lstStyle/>
        <a:p>
          <a:endParaRPr lang="de-DE"/>
        </a:p>
      </dgm:t>
    </dgm:pt>
    <dgm:pt modelId="{4873A427-4BF6-4463-954C-182843158327}" type="pres">
      <dgm:prSet presAssocID="{104719D8-5C3B-4F08-A3EB-097992D8690B}" presName="linear" presStyleCnt="0">
        <dgm:presLayoutVars>
          <dgm:animLvl val="lvl"/>
          <dgm:resizeHandles val="exact"/>
        </dgm:presLayoutVars>
      </dgm:prSet>
      <dgm:spPr/>
    </dgm:pt>
    <dgm:pt modelId="{4C175B8C-6222-48FB-A32A-04BC696E0245}" type="pres">
      <dgm:prSet presAssocID="{FA821B97-DC04-4DF4-9277-5E3EB4760727}" presName="parentText" presStyleLbl="node1" presStyleIdx="0" presStyleCnt="5" custScaleX="83871">
        <dgm:presLayoutVars>
          <dgm:chMax val="0"/>
          <dgm:bulletEnabled val="1"/>
        </dgm:presLayoutVars>
      </dgm:prSet>
      <dgm:spPr/>
    </dgm:pt>
    <dgm:pt modelId="{FF94718E-BFB2-4773-9B48-81575046779B}" type="pres">
      <dgm:prSet presAssocID="{2F6BBFB5-90FC-44D6-8221-605B5551445F}" presName="spacer" presStyleCnt="0"/>
      <dgm:spPr/>
    </dgm:pt>
    <dgm:pt modelId="{3F39D4E3-CFDB-4914-97A8-AA586EFB3E0F}" type="pres">
      <dgm:prSet presAssocID="{0AB2DB23-2F51-46C3-B30A-E33874CA05CC}" presName="parentText" presStyleLbl="node1" presStyleIdx="1" presStyleCnt="5" custScaleX="84807">
        <dgm:presLayoutVars>
          <dgm:chMax val="0"/>
          <dgm:bulletEnabled val="1"/>
        </dgm:presLayoutVars>
      </dgm:prSet>
      <dgm:spPr/>
    </dgm:pt>
    <dgm:pt modelId="{732783C1-B7E8-40A8-846D-36EDA19E0AD5}" type="pres">
      <dgm:prSet presAssocID="{63F0A16F-C9A4-4FF5-8DCD-1BE01FC983AA}" presName="spacer" presStyleCnt="0"/>
      <dgm:spPr/>
    </dgm:pt>
    <dgm:pt modelId="{ADD92C1C-12C0-4B93-8FB8-D214EF02A1CF}" type="pres">
      <dgm:prSet presAssocID="{ADCBE6E5-7594-48BD-B239-4E57C9CCBFC9}" presName="parentText" presStyleLbl="node1" presStyleIdx="2" presStyleCnt="5" custScaleX="84807">
        <dgm:presLayoutVars>
          <dgm:chMax val="0"/>
          <dgm:bulletEnabled val="1"/>
        </dgm:presLayoutVars>
      </dgm:prSet>
      <dgm:spPr/>
    </dgm:pt>
    <dgm:pt modelId="{8BA4A202-0105-4152-B4F1-5F0C5975E999}" type="pres">
      <dgm:prSet presAssocID="{42399E8C-2AB2-48E6-A07B-7CBBD414B25A}" presName="spacer" presStyleCnt="0"/>
      <dgm:spPr/>
    </dgm:pt>
    <dgm:pt modelId="{054016AF-8B56-4167-9E45-28CAB942A381}" type="pres">
      <dgm:prSet presAssocID="{4D04F7CE-2668-48A4-B266-7BF30249852C}" presName="parentText" presStyleLbl="node1" presStyleIdx="3" presStyleCnt="5" custScaleX="84807">
        <dgm:presLayoutVars>
          <dgm:chMax val="0"/>
          <dgm:bulletEnabled val="1"/>
        </dgm:presLayoutVars>
      </dgm:prSet>
      <dgm:spPr/>
    </dgm:pt>
    <dgm:pt modelId="{C0FD83E7-D25F-4F94-BC37-707CCE753B36}" type="pres">
      <dgm:prSet presAssocID="{8FE6DEA1-BC8E-48AC-870F-D511A943B27A}" presName="spacer" presStyleCnt="0"/>
      <dgm:spPr/>
    </dgm:pt>
    <dgm:pt modelId="{DB0330BC-A4F4-46E8-A36D-0C2ABBD8BE17}" type="pres">
      <dgm:prSet presAssocID="{3F9914AB-F6A0-48D5-9C45-199F1A9EFD0A}" presName="parentText" presStyleLbl="node1" presStyleIdx="4" presStyleCnt="5" custScaleX="84807">
        <dgm:presLayoutVars>
          <dgm:chMax val="0"/>
          <dgm:bulletEnabled val="1"/>
        </dgm:presLayoutVars>
      </dgm:prSet>
      <dgm:spPr/>
    </dgm:pt>
  </dgm:ptLst>
  <dgm:cxnLst>
    <dgm:cxn modelId="{CCCDE42C-48BA-4E19-B447-982A3A19DF86}" type="presOf" srcId="{4D04F7CE-2668-48A4-B266-7BF30249852C}" destId="{054016AF-8B56-4167-9E45-28CAB942A381}" srcOrd="0" destOrd="0" presId="urn:microsoft.com/office/officeart/2005/8/layout/vList2"/>
    <dgm:cxn modelId="{077CB62D-9D5C-4DEA-B7A7-0FBF6DD3CDCD}" type="presOf" srcId="{0AB2DB23-2F51-46C3-B30A-E33874CA05CC}" destId="{3F39D4E3-CFDB-4914-97A8-AA586EFB3E0F}" srcOrd="0" destOrd="0" presId="urn:microsoft.com/office/officeart/2005/8/layout/vList2"/>
    <dgm:cxn modelId="{2F5F1F39-8C4C-4ED5-96C7-9F3135C917CA}" srcId="{104719D8-5C3B-4F08-A3EB-097992D8690B}" destId="{FA821B97-DC04-4DF4-9277-5E3EB4760727}" srcOrd="0" destOrd="0" parTransId="{2975FDE6-F9DE-494F-838D-78CB0AF73167}" sibTransId="{2F6BBFB5-90FC-44D6-8221-605B5551445F}"/>
    <dgm:cxn modelId="{A9A18E3D-CC6A-4A05-9F50-C49AABE51955}" type="presOf" srcId="{104719D8-5C3B-4F08-A3EB-097992D8690B}" destId="{4873A427-4BF6-4463-954C-182843158327}" srcOrd="0" destOrd="0" presId="urn:microsoft.com/office/officeart/2005/8/layout/vList2"/>
    <dgm:cxn modelId="{C27BA340-814B-4854-920C-C1955ADC9ACB}" srcId="{104719D8-5C3B-4F08-A3EB-097992D8690B}" destId="{ADCBE6E5-7594-48BD-B239-4E57C9CCBFC9}" srcOrd="2" destOrd="0" parTransId="{025DE081-09FA-480D-AF76-1325DD821A3D}" sibTransId="{42399E8C-2AB2-48E6-A07B-7CBBD414B25A}"/>
    <dgm:cxn modelId="{8B121441-B687-41C7-8189-C47A9421E386}" type="presOf" srcId="{ADCBE6E5-7594-48BD-B239-4E57C9CCBFC9}" destId="{ADD92C1C-12C0-4B93-8FB8-D214EF02A1CF}" srcOrd="0" destOrd="0" presId="urn:microsoft.com/office/officeart/2005/8/layout/vList2"/>
    <dgm:cxn modelId="{74B81E77-E5E4-401A-9AEE-74B16582A044}" srcId="{104719D8-5C3B-4F08-A3EB-097992D8690B}" destId="{0AB2DB23-2F51-46C3-B30A-E33874CA05CC}" srcOrd="1" destOrd="0" parTransId="{DA3D10B9-BEEE-466A-BE15-F6BEB18A0FA1}" sibTransId="{63F0A16F-C9A4-4FF5-8DCD-1BE01FC983AA}"/>
    <dgm:cxn modelId="{28E8C197-722F-48F6-8851-DBF006F7CAD9}" srcId="{104719D8-5C3B-4F08-A3EB-097992D8690B}" destId="{4D04F7CE-2668-48A4-B266-7BF30249852C}" srcOrd="3" destOrd="0" parTransId="{D36D1D8F-95DD-40BE-B740-2567B0CE2C36}" sibTransId="{8FE6DEA1-BC8E-48AC-870F-D511A943B27A}"/>
    <dgm:cxn modelId="{EF0C12A7-5A5F-47DB-8F9C-0B202D74FEA7}" type="presOf" srcId="{FA821B97-DC04-4DF4-9277-5E3EB4760727}" destId="{4C175B8C-6222-48FB-A32A-04BC696E0245}" srcOrd="0" destOrd="0" presId="urn:microsoft.com/office/officeart/2005/8/layout/vList2"/>
    <dgm:cxn modelId="{BD61A0C1-474C-41EC-A832-DAEBDE50E285}" type="presOf" srcId="{3F9914AB-F6A0-48D5-9C45-199F1A9EFD0A}" destId="{DB0330BC-A4F4-46E8-A36D-0C2ABBD8BE17}" srcOrd="0" destOrd="0" presId="urn:microsoft.com/office/officeart/2005/8/layout/vList2"/>
    <dgm:cxn modelId="{7D0A40CD-4C78-4C5A-A88C-20CED4F20CA3}" srcId="{104719D8-5C3B-4F08-A3EB-097992D8690B}" destId="{3F9914AB-F6A0-48D5-9C45-199F1A9EFD0A}" srcOrd="4" destOrd="0" parTransId="{4865B932-7600-4884-99CE-CB5CE17539E9}" sibTransId="{75EDBD51-D580-47FA-B336-525EF40628AF}"/>
    <dgm:cxn modelId="{87429BEB-293F-4126-A26D-0C87C09C53BC}" type="presParOf" srcId="{4873A427-4BF6-4463-954C-182843158327}" destId="{4C175B8C-6222-48FB-A32A-04BC696E0245}" srcOrd="0" destOrd="0" presId="urn:microsoft.com/office/officeart/2005/8/layout/vList2"/>
    <dgm:cxn modelId="{48C206A6-6461-429F-9A90-0D88122859E6}" type="presParOf" srcId="{4873A427-4BF6-4463-954C-182843158327}" destId="{FF94718E-BFB2-4773-9B48-81575046779B}" srcOrd="1" destOrd="0" presId="urn:microsoft.com/office/officeart/2005/8/layout/vList2"/>
    <dgm:cxn modelId="{889A5FF7-F8EC-4C78-B246-C3056F2330C3}" type="presParOf" srcId="{4873A427-4BF6-4463-954C-182843158327}" destId="{3F39D4E3-CFDB-4914-97A8-AA586EFB3E0F}" srcOrd="2" destOrd="0" presId="urn:microsoft.com/office/officeart/2005/8/layout/vList2"/>
    <dgm:cxn modelId="{38257FF5-F8F3-4D8D-9623-A7AD0E7E28B9}" type="presParOf" srcId="{4873A427-4BF6-4463-954C-182843158327}" destId="{732783C1-B7E8-40A8-846D-36EDA19E0AD5}" srcOrd="3" destOrd="0" presId="urn:microsoft.com/office/officeart/2005/8/layout/vList2"/>
    <dgm:cxn modelId="{9FA8988B-1227-4AE3-8746-E02094FF76EA}" type="presParOf" srcId="{4873A427-4BF6-4463-954C-182843158327}" destId="{ADD92C1C-12C0-4B93-8FB8-D214EF02A1CF}" srcOrd="4" destOrd="0" presId="urn:microsoft.com/office/officeart/2005/8/layout/vList2"/>
    <dgm:cxn modelId="{F7A106F5-837F-42B1-AFFE-3508B70F91BC}" type="presParOf" srcId="{4873A427-4BF6-4463-954C-182843158327}" destId="{8BA4A202-0105-4152-B4F1-5F0C5975E999}" srcOrd="5" destOrd="0" presId="urn:microsoft.com/office/officeart/2005/8/layout/vList2"/>
    <dgm:cxn modelId="{8766854A-82CE-48BE-8127-E04EE98A2D81}" type="presParOf" srcId="{4873A427-4BF6-4463-954C-182843158327}" destId="{054016AF-8B56-4167-9E45-28CAB942A381}" srcOrd="6" destOrd="0" presId="urn:microsoft.com/office/officeart/2005/8/layout/vList2"/>
    <dgm:cxn modelId="{36CC2640-1D67-4581-96FA-81DF5901F84E}" type="presParOf" srcId="{4873A427-4BF6-4463-954C-182843158327}" destId="{C0FD83E7-D25F-4F94-BC37-707CCE753B36}" srcOrd="7" destOrd="0" presId="urn:microsoft.com/office/officeart/2005/8/layout/vList2"/>
    <dgm:cxn modelId="{45174CB1-CCDD-418C-ADC9-7C69057C69EA}" type="presParOf" srcId="{4873A427-4BF6-4463-954C-182843158327}" destId="{DB0330BC-A4F4-46E8-A36D-0C2ABBD8BE17}" srcOrd="8" destOrd="0" presId="urn:microsoft.com/office/officeart/2005/8/layout/vList2"/>
  </dgm:cxnLst>
  <dgm:bg>
    <a:solidFill>
      <a:schemeClr val="bg1"/>
    </a:solidFill>
  </dgm:bg>
  <dgm:whole>
    <a:ln w="25400" cmpd="sng">
      <a:solidFill>
        <a:schemeClr val="bg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4719D8-5C3B-4F08-A3EB-097992D86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FA821B97-DC04-4DF4-9277-5E3EB4760727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ZONEN-ÜBERSICHT</a:t>
          </a:r>
        </a:p>
      </dgm:t>
    </dgm:pt>
    <dgm:pt modelId="{2975FDE6-F9DE-494F-838D-78CB0AF73167}" type="parTrans" cxnId="{2F5F1F39-8C4C-4ED5-96C7-9F3135C917CA}">
      <dgm:prSet/>
      <dgm:spPr/>
      <dgm:t>
        <a:bodyPr/>
        <a:lstStyle/>
        <a:p>
          <a:endParaRPr lang="de-DE"/>
        </a:p>
      </dgm:t>
    </dgm:pt>
    <dgm:pt modelId="{2F6BBFB5-90FC-44D6-8221-605B5551445F}" type="sibTrans" cxnId="{2F5F1F39-8C4C-4ED5-96C7-9F3135C917CA}">
      <dgm:prSet/>
      <dgm:spPr/>
      <dgm:t>
        <a:bodyPr/>
        <a:lstStyle/>
        <a:p>
          <a:endParaRPr lang="de-DE"/>
        </a:p>
      </dgm:t>
    </dgm:pt>
    <dgm:pt modelId="{ADCBE6E5-7594-48BD-B239-4E57C9CCBFC9}">
      <dgm:prSet phldrT="[Text]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de-DE" dirty="0"/>
            <a:t>Wettkampfzone</a:t>
          </a:r>
        </a:p>
      </dgm:t>
    </dgm:pt>
    <dgm:pt modelId="{025DE081-09FA-480D-AF76-1325DD821A3D}" type="parTrans" cxnId="{C27BA340-814B-4854-920C-C1955ADC9ACB}">
      <dgm:prSet/>
      <dgm:spPr/>
      <dgm:t>
        <a:bodyPr/>
        <a:lstStyle/>
        <a:p>
          <a:endParaRPr lang="de-DE"/>
        </a:p>
      </dgm:t>
    </dgm:pt>
    <dgm:pt modelId="{42399E8C-2AB2-48E6-A07B-7CBBD414B25A}" type="sibTrans" cxnId="{C27BA340-814B-4854-920C-C1955ADC9ACB}">
      <dgm:prSet/>
      <dgm:spPr/>
      <dgm:t>
        <a:bodyPr/>
        <a:lstStyle/>
        <a:p>
          <a:endParaRPr lang="de-DE"/>
        </a:p>
      </dgm:t>
    </dgm:pt>
    <dgm:pt modelId="{4D04F7CE-2668-48A4-B266-7BF30249852C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de-DE" dirty="0"/>
            <a:t>Passivzone</a:t>
          </a:r>
        </a:p>
      </dgm:t>
    </dgm:pt>
    <dgm:pt modelId="{D36D1D8F-95DD-40BE-B740-2567B0CE2C36}" type="parTrans" cxnId="{28E8C197-722F-48F6-8851-DBF006F7CAD9}">
      <dgm:prSet/>
      <dgm:spPr/>
      <dgm:t>
        <a:bodyPr/>
        <a:lstStyle/>
        <a:p>
          <a:endParaRPr lang="de-DE"/>
        </a:p>
      </dgm:t>
    </dgm:pt>
    <dgm:pt modelId="{8FE6DEA1-BC8E-48AC-870F-D511A943B27A}" type="sibTrans" cxnId="{28E8C197-722F-48F6-8851-DBF006F7CAD9}">
      <dgm:prSet/>
      <dgm:spPr/>
      <dgm:t>
        <a:bodyPr/>
        <a:lstStyle/>
        <a:p>
          <a:endParaRPr lang="de-DE"/>
        </a:p>
      </dgm:t>
    </dgm:pt>
    <dgm:pt modelId="{3F9914AB-F6A0-48D5-9C45-199F1A9EFD0A}">
      <dgm:prSet phldrT="[Text]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de-DE" dirty="0"/>
            <a:t>Zuschauerbereich (keine Hygienezone)</a:t>
          </a:r>
        </a:p>
      </dgm:t>
    </dgm:pt>
    <dgm:pt modelId="{4865B932-7600-4884-99CE-CB5CE17539E9}" type="parTrans" cxnId="{7D0A40CD-4C78-4C5A-A88C-20CED4F20CA3}">
      <dgm:prSet/>
      <dgm:spPr/>
      <dgm:t>
        <a:bodyPr/>
        <a:lstStyle/>
        <a:p>
          <a:endParaRPr lang="de-DE"/>
        </a:p>
      </dgm:t>
    </dgm:pt>
    <dgm:pt modelId="{75EDBD51-D580-47FA-B336-525EF40628AF}" type="sibTrans" cxnId="{7D0A40CD-4C78-4C5A-A88C-20CED4F20CA3}">
      <dgm:prSet/>
      <dgm:spPr/>
      <dgm:t>
        <a:bodyPr/>
        <a:lstStyle/>
        <a:p>
          <a:endParaRPr lang="de-DE"/>
        </a:p>
      </dgm:t>
    </dgm:pt>
    <dgm:pt modelId="{0AB2DB23-2F51-46C3-B30A-E33874CA05CC}">
      <dgm:prSet phldrT="[Text]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de-DE" dirty="0"/>
            <a:t>Aktivzone</a:t>
          </a:r>
        </a:p>
      </dgm:t>
    </dgm:pt>
    <dgm:pt modelId="{DA3D10B9-BEEE-466A-BE15-F6BEB18A0FA1}" type="parTrans" cxnId="{74B81E77-E5E4-401A-9AEE-74B16582A044}">
      <dgm:prSet/>
      <dgm:spPr/>
      <dgm:t>
        <a:bodyPr/>
        <a:lstStyle/>
        <a:p>
          <a:endParaRPr lang="de-DE"/>
        </a:p>
      </dgm:t>
    </dgm:pt>
    <dgm:pt modelId="{63F0A16F-C9A4-4FF5-8DCD-1BE01FC983AA}" type="sibTrans" cxnId="{74B81E77-E5E4-401A-9AEE-74B16582A044}">
      <dgm:prSet/>
      <dgm:spPr/>
      <dgm:t>
        <a:bodyPr/>
        <a:lstStyle/>
        <a:p>
          <a:endParaRPr lang="de-DE"/>
        </a:p>
      </dgm:t>
    </dgm:pt>
    <dgm:pt modelId="{4873A427-4BF6-4463-954C-182843158327}" type="pres">
      <dgm:prSet presAssocID="{104719D8-5C3B-4F08-A3EB-097992D8690B}" presName="linear" presStyleCnt="0">
        <dgm:presLayoutVars>
          <dgm:animLvl val="lvl"/>
          <dgm:resizeHandles val="exact"/>
        </dgm:presLayoutVars>
      </dgm:prSet>
      <dgm:spPr/>
    </dgm:pt>
    <dgm:pt modelId="{4C175B8C-6222-48FB-A32A-04BC696E0245}" type="pres">
      <dgm:prSet presAssocID="{FA821B97-DC04-4DF4-9277-5E3EB4760727}" presName="parentText" presStyleLbl="node1" presStyleIdx="0" presStyleCnt="5" custScaleX="83871">
        <dgm:presLayoutVars>
          <dgm:chMax val="0"/>
          <dgm:bulletEnabled val="1"/>
        </dgm:presLayoutVars>
      </dgm:prSet>
      <dgm:spPr/>
    </dgm:pt>
    <dgm:pt modelId="{FF94718E-BFB2-4773-9B48-81575046779B}" type="pres">
      <dgm:prSet presAssocID="{2F6BBFB5-90FC-44D6-8221-605B5551445F}" presName="spacer" presStyleCnt="0"/>
      <dgm:spPr/>
    </dgm:pt>
    <dgm:pt modelId="{3F39D4E3-CFDB-4914-97A8-AA586EFB3E0F}" type="pres">
      <dgm:prSet presAssocID="{0AB2DB23-2F51-46C3-B30A-E33874CA05CC}" presName="parentText" presStyleLbl="node1" presStyleIdx="1" presStyleCnt="5" custScaleX="84807">
        <dgm:presLayoutVars>
          <dgm:chMax val="0"/>
          <dgm:bulletEnabled val="1"/>
        </dgm:presLayoutVars>
      </dgm:prSet>
      <dgm:spPr/>
    </dgm:pt>
    <dgm:pt modelId="{732783C1-B7E8-40A8-846D-36EDA19E0AD5}" type="pres">
      <dgm:prSet presAssocID="{63F0A16F-C9A4-4FF5-8DCD-1BE01FC983AA}" presName="spacer" presStyleCnt="0"/>
      <dgm:spPr/>
    </dgm:pt>
    <dgm:pt modelId="{ADD92C1C-12C0-4B93-8FB8-D214EF02A1CF}" type="pres">
      <dgm:prSet presAssocID="{ADCBE6E5-7594-48BD-B239-4E57C9CCBFC9}" presName="parentText" presStyleLbl="node1" presStyleIdx="2" presStyleCnt="5" custScaleX="84807">
        <dgm:presLayoutVars>
          <dgm:chMax val="0"/>
          <dgm:bulletEnabled val="1"/>
        </dgm:presLayoutVars>
      </dgm:prSet>
      <dgm:spPr/>
    </dgm:pt>
    <dgm:pt modelId="{8BA4A202-0105-4152-B4F1-5F0C5975E999}" type="pres">
      <dgm:prSet presAssocID="{42399E8C-2AB2-48E6-A07B-7CBBD414B25A}" presName="spacer" presStyleCnt="0"/>
      <dgm:spPr/>
    </dgm:pt>
    <dgm:pt modelId="{054016AF-8B56-4167-9E45-28CAB942A381}" type="pres">
      <dgm:prSet presAssocID="{4D04F7CE-2668-48A4-B266-7BF30249852C}" presName="parentText" presStyleLbl="node1" presStyleIdx="3" presStyleCnt="5" custScaleX="84807">
        <dgm:presLayoutVars>
          <dgm:chMax val="0"/>
          <dgm:bulletEnabled val="1"/>
        </dgm:presLayoutVars>
      </dgm:prSet>
      <dgm:spPr/>
    </dgm:pt>
    <dgm:pt modelId="{C0FD83E7-D25F-4F94-BC37-707CCE753B36}" type="pres">
      <dgm:prSet presAssocID="{8FE6DEA1-BC8E-48AC-870F-D511A943B27A}" presName="spacer" presStyleCnt="0"/>
      <dgm:spPr/>
    </dgm:pt>
    <dgm:pt modelId="{DB0330BC-A4F4-46E8-A36D-0C2ABBD8BE17}" type="pres">
      <dgm:prSet presAssocID="{3F9914AB-F6A0-48D5-9C45-199F1A9EFD0A}" presName="parentText" presStyleLbl="node1" presStyleIdx="4" presStyleCnt="5" custScaleX="84807">
        <dgm:presLayoutVars>
          <dgm:chMax val="0"/>
          <dgm:bulletEnabled val="1"/>
        </dgm:presLayoutVars>
      </dgm:prSet>
      <dgm:spPr/>
    </dgm:pt>
  </dgm:ptLst>
  <dgm:cxnLst>
    <dgm:cxn modelId="{CCCDE42C-48BA-4E19-B447-982A3A19DF86}" type="presOf" srcId="{4D04F7CE-2668-48A4-B266-7BF30249852C}" destId="{054016AF-8B56-4167-9E45-28CAB942A381}" srcOrd="0" destOrd="0" presId="urn:microsoft.com/office/officeart/2005/8/layout/vList2"/>
    <dgm:cxn modelId="{077CB62D-9D5C-4DEA-B7A7-0FBF6DD3CDCD}" type="presOf" srcId="{0AB2DB23-2F51-46C3-B30A-E33874CA05CC}" destId="{3F39D4E3-CFDB-4914-97A8-AA586EFB3E0F}" srcOrd="0" destOrd="0" presId="urn:microsoft.com/office/officeart/2005/8/layout/vList2"/>
    <dgm:cxn modelId="{2F5F1F39-8C4C-4ED5-96C7-9F3135C917CA}" srcId="{104719D8-5C3B-4F08-A3EB-097992D8690B}" destId="{FA821B97-DC04-4DF4-9277-5E3EB4760727}" srcOrd="0" destOrd="0" parTransId="{2975FDE6-F9DE-494F-838D-78CB0AF73167}" sibTransId="{2F6BBFB5-90FC-44D6-8221-605B5551445F}"/>
    <dgm:cxn modelId="{A9A18E3D-CC6A-4A05-9F50-C49AABE51955}" type="presOf" srcId="{104719D8-5C3B-4F08-A3EB-097992D8690B}" destId="{4873A427-4BF6-4463-954C-182843158327}" srcOrd="0" destOrd="0" presId="urn:microsoft.com/office/officeart/2005/8/layout/vList2"/>
    <dgm:cxn modelId="{C27BA340-814B-4854-920C-C1955ADC9ACB}" srcId="{104719D8-5C3B-4F08-A3EB-097992D8690B}" destId="{ADCBE6E5-7594-48BD-B239-4E57C9CCBFC9}" srcOrd="2" destOrd="0" parTransId="{025DE081-09FA-480D-AF76-1325DD821A3D}" sibTransId="{42399E8C-2AB2-48E6-A07B-7CBBD414B25A}"/>
    <dgm:cxn modelId="{8B121441-B687-41C7-8189-C47A9421E386}" type="presOf" srcId="{ADCBE6E5-7594-48BD-B239-4E57C9CCBFC9}" destId="{ADD92C1C-12C0-4B93-8FB8-D214EF02A1CF}" srcOrd="0" destOrd="0" presId="urn:microsoft.com/office/officeart/2005/8/layout/vList2"/>
    <dgm:cxn modelId="{74B81E77-E5E4-401A-9AEE-74B16582A044}" srcId="{104719D8-5C3B-4F08-A3EB-097992D8690B}" destId="{0AB2DB23-2F51-46C3-B30A-E33874CA05CC}" srcOrd="1" destOrd="0" parTransId="{DA3D10B9-BEEE-466A-BE15-F6BEB18A0FA1}" sibTransId="{63F0A16F-C9A4-4FF5-8DCD-1BE01FC983AA}"/>
    <dgm:cxn modelId="{28E8C197-722F-48F6-8851-DBF006F7CAD9}" srcId="{104719D8-5C3B-4F08-A3EB-097992D8690B}" destId="{4D04F7CE-2668-48A4-B266-7BF30249852C}" srcOrd="3" destOrd="0" parTransId="{D36D1D8F-95DD-40BE-B740-2567B0CE2C36}" sibTransId="{8FE6DEA1-BC8E-48AC-870F-D511A943B27A}"/>
    <dgm:cxn modelId="{EF0C12A7-5A5F-47DB-8F9C-0B202D74FEA7}" type="presOf" srcId="{FA821B97-DC04-4DF4-9277-5E3EB4760727}" destId="{4C175B8C-6222-48FB-A32A-04BC696E0245}" srcOrd="0" destOrd="0" presId="urn:microsoft.com/office/officeart/2005/8/layout/vList2"/>
    <dgm:cxn modelId="{BD61A0C1-474C-41EC-A832-DAEBDE50E285}" type="presOf" srcId="{3F9914AB-F6A0-48D5-9C45-199F1A9EFD0A}" destId="{DB0330BC-A4F4-46E8-A36D-0C2ABBD8BE17}" srcOrd="0" destOrd="0" presId="urn:microsoft.com/office/officeart/2005/8/layout/vList2"/>
    <dgm:cxn modelId="{7D0A40CD-4C78-4C5A-A88C-20CED4F20CA3}" srcId="{104719D8-5C3B-4F08-A3EB-097992D8690B}" destId="{3F9914AB-F6A0-48D5-9C45-199F1A9EFD0A}" srcOrd="4" destOrd="0" parTransId="{4865B932-7600-4884-99CE-CB5CE17539E9}" sibTransId="{75EDBD51-D580-47FA-B336-525EF40628AF}"/>
    <dgm:cxn modelId="{87429BEB-293F-4126-A26D-0C87C09C53BC}" type="presParOf" srcId="{4873A427-4BF6-4463-954C-182843158327}" destId="{4C175B8C-6222-48FB-A32A-04BC696E0245}" srcOrd="0" destOrd="0" presId="urn:microsoft.com/office/officeart/2005/8/layout/vList2"/>
    <dgm:cxn modelId="{48C206A6-6461-429F-9A90-0D88122859E6}" type="presParOf" srcId="{4873A427-4BF6-4463-954C-182843158327}" destId="{FF94718E-BFB2-4773-9B48-81575046779B}" srcOrd="1" destOrd="0" presId="urn:microsoft.com/office/officeart/2005/8/layout/vList2"/>
    <dgm:cxn modelId="{889A5FF7-F8EC-4C78-B246-C3056F2330C3}" type="presParOf" srcId="{4873A427-4BF6-4463-954C-182843158327}" destId="{3F39D4E3-CFDB-4914-97A8-AA586EFB3E0F}" srcOrd="2" destOrd="0" presId="urn:microsoft.com/office/officeart/2005/8/layout/vList2"/>
    <dgm:cxn modelId="{38257FF5-F8F3-4D8D-9623-A7AD0E7E28B9}" type="presParOf" srcId="{4873A427-4BF6-4463-954C-182843158327}" destId="{732783C1-B7E8-40A8-846D-36EDA19E0AD5}" srcOrd="3" destOrd="0" presId="urn:microsoft.com/office/officeart/2005/8/layout/vList2"/>
    <dgm:cxn modelId="{9FA8988B-1227-4AE3-8746-E02094FF76EA}" type="presParOf" srcId="{4873A427-4BF6-4463-954C-182843158327}" destId="{ADD92C1C-12C0-4B93-8FB8-D214EF02A1CF}" srcOrd="4" destOrd="0" presId="urn:microsoft.com/office/officeart/2005/8/layout/vList2"/>
    <dgm:cxn modelId="{F7A106F5-837F-42B1-AFFE-3508B70F91BC}" type="presParOf" srcId="{4873A427-4BF6-4463-954C-182843158327}" destId="{8BA4A202-0105-4152-B4F1-5F0C5975E999}" srcOrd="5" destOrd="0" presId="urn:microsoft.com/office/officeart/2005/8/layout/vList2"/>
    <dgm:cxn modelId="{8766854A-82CE-48BE-8127-E04EE98A2D81}" type="presParOf" srcId="{4873A427-4BF6-4463-954C-182843158327}" destId="{054016AF-8B56-4167-9E45-28CAB942A381}" srcOrd="6" destOrd="0" presId="urn:microsoft.com/office/officeart/2005/8/layout/vList2"/>
    <dgm:cxn modelId="{36CC2640-1D67-4581-96FA-81DF5901F84E}" type="presParOf" srcId="{4873A427-4BF6-4463-954C-182843158327}" destId="{C0FD83E7-D25F-4F94-BC37-707CCE753B36}" srcOrd="7" destOrd="0" presId="urn:microsoft.com/office/officeart/2005/8/layout/vList2"/>
    <dgm:cxn modelId="{45174CB1-CCDD-418C-ADC9-7C69057C69EA}" type="presParOf" srcId="{4873A427-4BF6-4463-954C-182843158327}" destId="{DB0330BC-A4F4-46E8-A36D-0C2ABBD8BE17}" srcOrd="8" destOrd="0" presId="urn:microsoft.com/office/officeart/2005/8/layout/vList2"/>
  </dgm:cxnLst>
  <dgm:bg>
    <a:solidFill>
      <a:schemeClr val="bg1"/>
    </a:solidFill>
  </dgm:bg>
  <dgm:whole>
    <a:ln w="25400" cmpd="sng">
      <a:solidFill>
        <a:schemeClr val="bg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4719D8-5C3B-4F08-A3EB-097992D86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FA821B97-DC04-4DF4-9277-5E3EB4760727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ZONEN-ÜBERSICHT</a:t>
          </a:r>
        </a:p>
      </dgm:t>
    </dgm:pt>
    <dgm:pt modelId="{2975FDE6-F9DE-494F-838D-78CB0AF73167}" type="parTrans" cxnId="{2F5F1F39-8C4C-4ED5-96C7-9F3135C917CA}">
      <dgm:prSet/>
      <dgm:spPr/>
      <dgm:t>
        <a:bodyPr/>
        <a:lstStyle/>
        <a:p>
          <a:endParaRPr lang="de-DE"/>
        </a:p>
      </dgm:t>
    </dgm:pt>
    <dgm:pt modelId="{2F6BBFB5-90FC-44D6-8221-605B5551445F}" type="sibTrans" cxnId="{2F5F1F39-8C4C-4ED5-96C7-9F3135C917CA}">
      <dgm:prSet/>
      <dgm:spPr/>
      <dgm:t>
        <a:bodyPr/>
        <a:lstStyle/>
        <a:p>
          <a:endParaRPr lang="de-DE"/>
        </a:p>
      </dgm:t>
    </dgm:pt>
    <dgm:pt modelId="{ADCBE6E5-7594-48BD-B239-4E57C9CCBFC9}">
      <dgm:prSet phldrT="[Text]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de-DE" dirty="0"/>
            <a:t>Wettkampfzone</a:t>
          </a:r>
        </a:p>
      </dgm:t>
    </dgm:pt>
    <dgm:pt modelId="{025DE081-09FA-480D-AF76-1325DD821A3D}" type="parTrans" cxnId="{C27BA340-814B-4854-920C-C1955ADC9ACB}">
      <dgm:prSet/>
      <dgm:spPr/>
      <dgm:t>
        <a:bodyPr/>
        <a:lstStyle/>
        <a:p>
          <a:endParaRPr lang="de-DE"/>
        </a:p>
      </dgm:t>
    </dgm:pt>
    <dgm:pt modelId="{42399E8C-2AB2-48E6-A07B-7CBBD414B25A}" type="sibTrans" cxnId="{C27BA340-814B-4854-920C-C1955ADC9ACB}">
      <dgm:prSet/>
      <dgm:spPr/>
      <dgm:t>
        <a:bodyPr/>
        <a:lstStyle/>
        <a:p>
          <a:endParaRPr lang="de-DE"/>
        </a:p>
      </dgm:t>
    </dgm:pt>
    <dgm:pt modelId="{4D04F7CE-2668-48A4-B266-7BF30249852C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de-DE" dirty="0"/>
            <a:t>Passivzone</a:t>
          </a:r>
        </a:p>
      </dgm:t>
    </dgm:pt>
    <dgm:pt modelId="{D36D1D8F-95DD-40BE-B740-2567B0CE2C36}" type="parTrans" cxnId="{28E8C197-722F-48F6-8851-DBF006F7CAD9}">
      <dgm:prSet/>
      <dgm:spPr/>
      <dgm:t>
        <a:bodyPr/>
        <a:lstStyle/>
        <a:p>
          <a:endParaRPr lang="de-DE"/>
        </a:p>
      </dgm:t>
    </dgm:pt>
    <dgm:pt modelId="{8FE6DEA1-BC8E-48AC-870F-D511A943B27A}" type="sibTrans" cxnId="{28E8C197-722F-48F6-8851-DBF006F7CAD9}">
      <dgm:prSet/>
      <dgm:spPr/>
      <dgm:t>
        <a:bodyPr/>
        <a:lstStyle/>
        <a:p>
          <a:endParaRPr lang="de-DE"/>
        </a:p>
      </dgm:t>
    </dgm:pt>
    <dgm:pt modelId="{3F9914AB-F6A0-48D5-9C45-199F1A9EFD0A}">
      <dgm:prSet phldrT="[Text]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de-DE" dirty="0"/>
            <a:t>Zuschauerbereich (keine Hygienezone)</a:t>
          </a:r>
        </a:p>
      </dgm:t>
    </dgm:pt>
    <dgm:pt modelId="{4865B932-7600-4884-99CE-CB5CE17539E9}" type="parTrans" cxnId="{7D0A40CD-4C78-4C5A-A88C-20CED4F20CA3}">
      <dgm:prSet/>
      <dgm:spPr/>
      <dgm:t>
        <a:bodyPr/>
        <a:lstStyle/>
        <a:p>
          <a:endParaRPr lang="de-DE"/>
        </a:p>
      </dgm:t>
    </dgm:pt>
    <dgm:pt modelId="{75EDBD51-D580-47FA-B336-525EF40628AF}" type="sibTrans" cxnId="{7D0A40CD-4C78-4C5A-A88C-20CED4F20CA3}">
      <dgm:prSet/>
      <dgm:spPr/>
      <dgm:t>
        <a:bodyPr/>
        <a:lstStyle/>
        <a:p>
          <a:endParaRPr lang="de-DE"/>
        </a:p>
      </dgm:t>
    </dgm:pt>
    <dgm:pt modelId="{0AB2DB23-2F51-46C3-B30A-E33874CA05CC}">
      <dgm:prSet phldrT="[Text]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de-DE" dirty="0"/>
            <a:t>Aktivzone</a:t>
          </a:r>
        </a:p>
      </dgm:t>
    </dgm:pt>
    <dgm:pt modelId="{DA3D10B9-BEEE-466A-BE15-F6BEB18A0FA1}" type="parTrans" cxnId="{74B81E77-E5E4-401A-9AEE-74B16582A044}">
      <dgm:prSet/>
      <dgm:spPr/>
      <dgm:t>
        <a:bodyPr/>
        <a:lstStyle/>
        <a:p>
          <a:endParaRPr lang="de-DE"/>
        </a:p>
      </dgm:t>
    </dgm:pt>
    <dgm:pt modelId="{63F0A16F-C9A4-4FF5-8DCD-1BE01FC983AA}" type="sibTrans" cxnId="{74B81E77-E5E4-401A-9AEE-74B16582A044}">
      <dgm:prSet/>
      <dgm:spPr/>
      <dgm:t>
        <a:bodyPr/>
        <a:lstStyle/>
        <a:p>
          <a:endParaRPr lang="de-DE"/>
        </a:p>
      </dgm:t>
    </dgm:pt>
    <dgm:pt modelId="{4873A427-4BF6-4463-954C-182843158327}" type="pres">
      <dgm:prSet presAssocID="{104719D8-5C3B-4F08-A3EB-097992D8690B}" presName="linear" presStyleCnt="0">
        <dgm:presLayoutVars>
          <dgm:animLvl val="lvl"/>
          <dgm:resizeHandles val="exact"/>
        </dgm:presLayoutVars>
      </dgm:prSet>
      <dgm:spPr/>
    </dgm:pt>
    <dgm:pt modelId="{4C175B8C-6222-48FB-A32A-04BC696E0245}" type="pres">
      <dgm:prSet presAssocID="{FA821B97-DC04-4DF4-9277-5E3EB4760727}" presName="parentText" presStyleLbl="node1" presStyleIdx="0" presStyleCnt="5" custScaleX="83871">
        <dgm:presLayoutVars>
          <dgm:chMax val="0"/>
          <dgm:bulletEnabled val="1"/>
        </dgm:presLayoutVars>
      </dgm:prSet>
      <dgm:spPr/>
    </dgm:pt>
    <dgm:pt modelId="{FF94718E-BFB2-4773-9B48-81575046779B}" type="pres">
      <dgm:prSet presAssocID="{2F6BBFB5-90FC-44D6-8221-605B5551445F}" presName="spacer" presStyleCnt="0"/>
      <dgm:spPr/>
    </dgm:pt>
    <dgm:pt modelId="{3F39D4E3-CFDB-4914-97A8-AA586EFB3E0F}" type="pres">
      <dgm:prSet presAssocID="{0AB2DB23-2F51-46C3-B30A-E33874CA05CC}" presName="parentText" presStyleLbl="node1" presStyleIdx="1" presStyleCnt="5" custScaleX="84807">
        <dgm:presLayoutVars>
          <dgm:chMax val="0"/>
          <dgm:bulletEnabled val="1"/>
        </dgm:presLayoutVars>
      </dgm:prSet>
      <dgm:spPr/>
    </dgm:pt>
    <dgm:pt modelId="{732783C1-B7E8-40A8-846D-36EDA19E0AD5}" type="pres">
      <dgm:prSet presAssocID="{63F0A16F-C9A4-4FF5-8DCD-1BE01FC983AA}" presName="spacer" presStyleCnt="0"/>
      <dgm:spPr/>
    </dgm:pt>
    <dgm:pt modelId="{ADD92C1C-12C0-4B93-8FB8-D214EF02A1CF}" type="pres">
      <dgm:prSet presAssocID="{ADCBE6E5-7594-48BD-B239-4E57C9CCBFC9}" presName="parentText" presStyleLbl="node1" presStyleIdx="2" presStyleCnt="5" custScaleX="84807">
        <dgm:presLayoutVars>
          <dgm:chMax val="0"/>
          <dgm:bulletEnabled val="1"/>
        </dgm:presLayoutVars>
      </dgm:prSet>
      <dgm:spPr/>
    </dgm:pt>
    <dgm:pt modelId="{8BA4A202-0105-4152-B4F1-5F0C5975E999}" type="pres">
      <dgm:prSet presAssocID="{42399E8C-2AB2-48E6-A07B-7CBBD414B25A}" presName="spacer" presStyleCnt="0"/>
      <dgm:spPr/>
    </dgm:pt>
    <dgm:pt modelId="{054016AF-8B56-4167-9E45-28CAB942A381}" type="pres">
      <dgm:prSet presAssocID="{4D04F7CE-2668-48A4-B266-7BF30249852C}" presName="parentText" presStyleLbl="node1" presStyleIdx="3" presStyleCnt="5" custScaleX="84807">
        <dgm:presLayoutVars>
          <dgm:chMax val="0"/>
          <dgm:bulletEnabled val="1"/>
        </dgm:presLayoutVars>
      </dgm:prSet>
      <dgm:spPr/>
    </dgm:pt>
    <dgm:pt modelId="{C0FD83E7-D25F-4F94-BC37-707CCE753B36}" type="pres">
      <dgm:prSet presAssocID="{8FE6DEA1-BC8E-48AC-870F-D511A943B27A}" presName="spacer" presStyleCnt="0"/>
      <dgm:spPr/>
    </dgm:pt>
    <dgm:pt modelId="{DB0330BC-A4F4-46E8-A36D-0C2ABBD8BE17}" type="pres">
      <dgm:prSet presAssocID="{3F9914AB-F6A0-48D5-9C45-199F1A9EFD0A}" presName="parentText" presStyleLbl="node1" presStyleIdx="4" presStyleCnt="5" custScaleX="84807">
        <dgm:presLayoutVars>
          <dgm:chMax val="0"/>
          <dgm:bulletEnabled val="1"/>
        </dgm:presLayoutVars>
      </dgm:prSet>
      <dgm:spPr/>
    </dgm:pt>
  </dgm:ptLst>
  <dgm:cxnLst>
    <dgm:cxn modelId="{CCCDE42C-48BA-4E19-B447-982A3A19DF86}" type="presOf" srcId="{4D04F7CE-2668-48A4-B266-7BF30249852C}" destId="{054016AF-8B56-4167-9E45-28CAB942A381}" srcOrd="0" destOrd="0" presId="urn:microsoft.com/office/officeart/2005/8/layout/vList2"/>
    <dgm:cxn modelId="{077CB62D-9D5C-4DEA-B7A7-0FBF6DD3CDCD}" type="presOf" srcId="{0AB2DB23-2F51-46C3-B30A-E33874CA05CC}" destId="{3F39D4E3-CFDB-4914-97A8-AA586EFB3E0F}" srcOrd="0" destOrd="0" presId="urn:microsoft.com/office/officeart/2005/8/layout/vList2"/>
    <dgm:cxn modelId="{2F5F1F39-8C4C-4ED5-96C7-9F3135C917CA}" srcId="{104719D8-5C3B-4F08-A3EB-097992D8690B}" destId="{FA821B97-DC04-4DF4-9277-5E3EB4760727}" srcOrd="0" destOrd="0" parTransId="{2975FDE6-F9DE-494F-838D-78CB0AF73167}" sibTransId="{2F6BBFB5-90FC-44D6-8221-605B5551445F}"/>
    <dgm:cxn modelId="{A9A18E3D-CC6A-4A05-9F50-C49AABE51955}" type="presOf" srcId="{104719D8-5C3B-4F08-A3EB-097992D8690B}" destId="{4873A427-4BF6-4463-954C-182843158327}" srcOrd="0" destOrd="0" presId="urn:microsoft.com/office/officeart/2005/8/layout/vList2"/>
    <dgm:cxn modelId="{C27BA340-814B-4854-920C-C1955ADC9ACB}" srcId="{104719D8-5C3B-4F08-A3EB-097992D8690B}" destId="{ADCBE6E5-7594-48BD-B239-4E57C9CCBFC9}" srcOrd="2" destOrd="0" parTransId="{025DE081-09FA-480D-AF76-1325DD821A3D}" sibTransId="{42399E8C-2AB2-48E6-A07B-7CBBD414B25A}"/>
    <dgm:cxn modelId="{8B121441-B687-41C7-8189-C47A9421E386}" type="presOf" srcId="{ADCBE6E5-7594-48BD-B239-4E57C9CCBFC9}" destId="{ADD92C1C-12C0-4B93-8FB8-D214EF02A1CF}" srcOrd="0" destOrd="0" presId="urn:microsoft.com/office/officeart/2005/8/layout/vList2"/>
    <dgm:cxn modelId="{74B81E77-E5E4-401A-9AEE-74B16582A044}" srcId="{104719D8-5C3B-4F08-A3EB-097992D8690B}" destId="{0AB2DB23-2F51-46C3-B30A-E33874CA05CC}" srcOrd="1" destOrd="0" parTransId="{DA3D10B9-BEEE-466A-BE15-F6BEB18A0FA1}" sibTransId="{63F0A16F-C9A4-4FF5-8DCD-1BE01FC983AA}"/>
    <dgm:cxn modelId="{28E8C197-722F-48F6-8851-DBF006F7CAD9}" srcId="{104719D8-5C3B-4F08-A3EB-097992D8690B}" destId="{4D04F7CE-2668-48A4-B266-7BF30249852C}" srcOrd="3" destOrd="0" parTransId="{D36D1D8F-95DD-40BE-B740-2567B0CE2C36}" sibTransId="{8FE6DEA1-BC8E-48AC-870F-D511A943B27A}"/>
    <dgm:cxn modelId="{EF0C12A7-5A5F-47DB-8F9C-0B202D74FEA7}" type="presOf" srcId="{FA821B97-DC04-4DF4-9277-5E3EB4760727}" destId="{4C175B8C-6222-48FB-A32A-04BC696E0245}" srcOrd="0" destOrd="0" presId="urn:microsoft.com/office/officeart/2005/8/layout/vList2"/>
    <dgm:cxn modelId="{BD61A0C1-474C-41EC-A832-DAEBDE50E285}" type="presOf" srcId="{3F9914AB-F6A0-48D5-9C45-199F1A9EFD0A}" destId="{DB0330BC-A4F4-46E8-A36D-0C2ABBD8BE17}" srcOrd="0" destOrd="0" presId="urn:microsoft.com/office/officeart/2005/8/layout/vList2"/>
    <dgm:cxn modelId="{7D0A40CD-4C78-4C5A-A88C-20CED4F20CA3}" srcId="{104719D8-5C3B-4F08-A3EB-097992D8690B}" destId="{3F9914AB-F6A0-48D5-9C45-199F1A9EFD0A}" srcOrd="4" destOrd="0" parTransId="{4865B932-7600-4884-99CE-CB5CE17539E9}" sibTransId="{75EDBD51-D580-47FA-B336-525EF40628AF}"/>
    <dgm:cxn modelId="{87429BEB-293F-4126-A26D-0C87C09C53BC}" type="presParOf" srcId="{4873A427-4BF6-4463-954C-182843158327}" destId="{4C175B8C-6222-48FB-A32A-04BC696E0245}" srcOrd="0" destOrd="0" presId="urn:microsoft.com/office/officeart/2005/8/layout/vList2"/>
    <dgm:cxn modelId="{48C206A6-6461-429F-9A90-0D88122859E6}" type="presParOf" srcId="{4873A427-4BF6-4463-954C-182843158327}" destId="{FF94718E-BFB2-4773-9B48-81575046779B}" srcOrd="1" destOrd="0" presId="urn:microsoft.com/office/officeart/2005/8/layout/vList2"/>
    <dgm:cxn modelId="{889A5FF7-F8EC-4C78-B246-C3056F2330C3}" type="presParOf" srcId="{4873A427-4BF6-4463-954C-182843158327}" destId="{3F39D4E3-CFDB-4914-97A8-AA586EFB3E0F}" srcOrd="2" destOrd="0" presId="urn:microsoft.com/office/officeart/2005/8/layout/vList2"/>
    <dgm:cxn modelId="{38257FF5-F8F3-4D8D-9623-A7AD0E7E28B9}" type="presParOf" srcId="{4873A427-4BF6-4463-954C-182843158327}" destId="{732783C1-B7E8-40A8-846D-36EDA19E0AD5}" srcOrd="3" destOrd="0" presId="urn:microsoft.com/office/officeart/2005/8/layout/vList2"/>
    <dgm:cxn modelId="{9FA8988B-1227-4AE3-8746-E02094FF76EA}" type="presParOf" srcId="{4873A427-4BF6-4463-954C-182843158327}" destId="{ADD92C1C-12C0-4B93-8FB8-D214EF02A1CF}" srcOrd="4" destOrd="0" presId="urn:microsoft.com/office/officeart/2005/8/layout/vList2"/>
    <dgm:cxn modelId="{F7A106F5-837F-42B1-AFFE-3508B70F91BC}" type="presParOf" srcId="{4873A427-4BF6-4463-954C-182843158327}" destId="{8BA4A202-0105-4152-B4F1-5F0C5975E999}" srcOrd="5" destOrd="0" presId="urn:microsoft.com/office/officeart/2005/8/layout/vList2"/>
    <dgm:cxn modelId="{8766854A-82CE-48BE-8127-E04EE98A2D81}" type="presParOf" srcId="{4873A427-4BF6-4463-954C-182843158327}" destId="{054016AF-8B56-4167-9E45-28CAB942A381}" srcOrd="6" destOrd="0" presId="urn:microsoft.com/office/officeart/2005/8/layout/vList2"/>
    <dgm:cxn modelId="{36CC2640-1D67-4581-96FA-81DF5901F84E}" type="presParOf" srcId="{4873A427-4BF6-4463-954C-182843158327}" destId="{C0FD83E7-D25F-4F94-BC37-707CCE753B36}" srcOrd="7" destOrd="0" presId="urn:microsoft.com/office/officeart/2005/8/layout/vList2"/>
    <dgm:cxn modelId="{45174CB1-CCDD-418C-ADC9-7C69057C69EA}" type="presParOf" srcId="{4873A427-4BF6-4463-954C-182843158327}" destId="{DB0330BC-A4F4-46E8-A36D-0C2ABBD8BE17}" srcOrd="8" destOrd="0" presId="urn:microsoft.com/office/officeart/2005/8/layout/vList2"/>
  </dgm:cxnLst>
  <dgm:bg>
    <a:solidFill>
      <a:schemeClr val="bg1"/>
    </a:solidFill>
  </dgm:bg>
  <dgm:whole>
    <a:ln w="25400" cmpd="sng">
      <a:solidFill>
        <a:schemeClr val="bg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4719D8-5C3B-4F08-A3EB-097992D869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FA821B97-DC04-4DF4-9277-5E3EB4760727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ZONEN-ÜBERSICHT</a:t>
          </a:r>
        </a:p>
      </dgm:t>
    </dgm:pt>
    <dgm:pt modelId="{2975FDE6-F9DE-494F-838D-78CB0AF73167}" type="parTrans" cxnId="{2F5F1F39-8C4C-4ED5-96C7-9F3135C917CA}">
      <dgm:prSet/>
      <dgm:spPr/>
      <dgm:t>
        <a:bodyPr/>
        <a:lstStyle/>
        <a:p>
          <a:endParaRPr lang="de-DE"/>
        </a:p>
      </dgm:t>
    </dgm:pt>
    <dgm:pt modelId="{2F6BBFB5-90FC-44D6-8221-605B5551445F}" type="sibTrans" cxnId="{2F5F1F39-8C4C-4ED5-96C7-9F3135C917CA}">
      <dgm:prSet/>
      <dgm:spPr/>
      <dgm:t>
        <a:bodyPr/>
        <a:lstStyle/>
        <a:p>
          <a:endParaRPr lang="de-DE"/>
        </a:p>
      </dgm:t>
    </dgm:pt>
    <dgm:pt modelId="{ADCBE6E5-7594-48BD-B239-4E57C9CCBFC9}">
      <dgm:prSet phldrT="[Text]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de-DE" dirty="0"/>
            <a:t>Wettkampfzone</a:t>
          </a:r>
        </a:p>
      </dgm:t>
    </dgm:pt>
    <dgm:pt modelId="{025DE081-09FA-480D-AF76-1325DD821A3D}" type="parTrans" cxnId="{C27BA340-814B-4854-920C-C1955ADC9ACB}">
      <dgm:prSet/>
      <dgm:spPr/>
      <dgm:t>
        <a:bodyPr/>
        <a:lstStyle/>
        <a:p>
          <a:endParaRPr lang="de-DE"/>
        </a:p>
      </dgm:t>
    </dgm:pt>
    <dgm:pt modelId="{42399E8C-2AB2-48E6-A07B-7CBBD414B25A}" type="sibTrans" cxnId="{C27BA340-814B-4854-920C-C1955ADC9ACB}">
      <dgm:prSet/>
      <dgm:spPr/>
      <dgm:t>
        <a:bodyPr/>
        <a:lstStyle/>
        <a:p>
          <a:endParaRPr lang="de-DE"/>
        </a:p>
      </dgm:t>
    </dgm:pt>
    <dgm:pt modelId="{4D04F7CE-2668-48A4-B266-7BF30249852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pattFill prst="pct30">
          <a:fgClr>
            <a:srgbClr val="FFC000"/>
          </a:fgClr>
          <a:bgClr>
            <a:schemeClr val="accent4">
              <a:lumMod val="20000"/>
              <a:lumOff val="80000"/>
            </a:schemeClr>
          </a:bgClr>
        </a:pattFill>
        <a:ln>
          <a:noFill/>
        </a:ln>
      </dgm:spPr>
      <dgm:t>
        <a:bodyPr rtlCol="0" anchor="ctr"/>
        <a:lstStyle/>
        <a:p>
          <a:pPr marL="0" algn="l" defTabSz="914400" rtl="0" eaLnBrk="1" latinLnBrk="0" hangingPunct="1"/>
          <a:r>
            <a:rPr lang="de-DE" sz="11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Sperrzone</a:t>
          </a:r>
        </a:p>
      </dgm:t>
    </dgm:pt>
    <dgm:pt modelId="{D36D1D8F-95DD-40BE-B740-2567B0CE2C36}" type="parTrans" cxnId="{28E8C197-722F-48F6-8851-DBF006F7CAD9}">
      <dgm:prSet/>
      <dgm:spPr/>
      <dgm:t>
        <a:bodyPr/>
        <a:lstStyle/>
        <a:p>
          <a:endParaRPr lang="de-DE"/>
        </a:p>
      </dgm:t>
    </dgm:pt>
    <dgm:pt modelId="{8FE6DEA1-BC8E-48AC-870F-D511A943B27A}" type="sibTrans" cxnId="{28E8C197-722F-48F6-8851-DBF006F7CAD9}">
      <dgm:prSet/>
      <dgm:spPr/>
      <dgm:t>
        <a:bodyPr/>
        <a:lstStyle/>
        <a:p>
          <a:endParaRPr lang="de-DE"/>
        </a:p>
      </dgm:t>
    </dgm:pt>
    <dgm:pt modelId="{3F9914AB-F6A0-48D5-9C45-199F1A9EFD0A}">
      <dgm:prSet phldrT="[Text]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de-DE" dirty="0"/>
            <a:t>Zuschauerbereich </a:t>
          </a:r>
        </a:p>
      </dgm:t>
    </dgm:pt>
    <dgm:pt modelId="{4865B932-7600-4884-99CE-CB5CE17539E9}" type="parTrans" cxnId="{7D0A40CD-4C78-4C5A-A88C-20CED4F20CA3}">
      <dgm:prSet/>
      <dgm:spPr/>
      <dgm:t>
        <a:bodyPr/>
        <a:lstStyle/>
        <a:p>
          <a:endParaRPr lang="de-DE"/>
        </a:p>
      </dgm:t>
    </dgm:pt>
    <dgm:pt modelId="{75EDBD51-D580-47FA-B336-525EF40628AF}" type="sibTrans" cxnId="{7D0A40CD-4C78-4C5A-A88C-20CED4F20CA3}">
      <dgm:prSet/>
      <dgm:spPr/>
      <dgm:t>
        <a:bodyPr/>
        <a:lstStyle/>
        <a:p>
          <a:endParaRPr lang="de-DE"/>
        </a:p>
      </dgm:t>
    </dgm:pt>
    <dgm:pt modelId="{0AB2DB23-2F51-46C3-B30A-E33874CA05CC}">
      <dgm:prSet phldrT="[Text]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de-DE" dirty="0"/>
            <a:t>Aktivzone (+ Hallenwart)</a:t>
          </a:r>
        </a:p>
      </dgm:t>
    </dgm:pt>
    <dgm:pt modelId="{DA3D10B9-BEEE-466A-BE15-F6BEB18A0FA1}" type="parTrans" cxnId="{74B81E77-E5E4-401A-9AEE-74B16582A044}">
      <dgm:prSet/>
      <dgm:spPr/>
      <dgm:t>
        <a:bodyPr/>
        <a:lstStyle/>
        <a:p>
          <a:endParaRPr lang="de-DE"/>
        </a:p>
      </dgm:t>
    </dgm:pt>
    <dgm:pt modelId="{63F0A16F-C9A4-4FF5-8DCD-1BE01FC983AA}" type="sibTrans" cxnId="{74B81E77-E5E4-401A-9AEE-74B16582A044}">
      <dgm:prSet/>
      <dgm:spPr/>
      <dgm:t>
        <a:bodyPr/>
        <a:lstStyle/>
        <a:p>
          <a:endParaRPr lang="de-DE"/>
        </a:p>
      </dgm:t>
    </dgm:pt>
    <dgm:pt modelId="{4873A427-4BF6-4463-954C-182843158327}" type="pres">
      <dgm:prSet presAssocID="{104719D8-5C3B-4F08-A3EB-097992D8690B}" presName="linear" presStyleCnt="0">
        <dgm:presLayoutVars>
          <dgm:animLvl val="lvl"/>
          <dgm:resizeHandles val="exact"/>
        </dgm:presLayoutVars>
      </dgm:prSet>
      <dgm:spPr/>
    </dgm:pt>
    <dgm:pt modelId="{4C175B8C-6222-48FB-A32A-04BC696E0245}" type="pres">
      <dgm:prSet presAssocID="{FA821B97-DC04-4DF4-9277-5E3EB4760727}" presName="parentText" presStyleLbl="node1" presStyleIdx="0" presStyleCnt="5" custScaleX="83871">
        <dgm:presLayoutVars>
          <dgm:chMax val="0"/>
          <dgm:bulletEnabled val="1"/>
        </dgm:presLayoutVars>
      </dgm:prSet>
      <dgm:spPr/>
    </dgm:pt>
    <dgm:pt modelId="{FF94718E-BFB2-4773-9B48-81575046779B}" type="pres">
      <dgm:prSet presAssocID="{2F6BBFB5-90FC-44D6-8221-605B5551445F}" presName="spacer" presStyleCnt="0"/>
      <dgm:spPr/>
    </dgm:pt>
    <dgm:pt modelId="{3F39D4E3-CFDB-4914-97A8-AA586EFB3E0F}" type="pres">
      <dgm:prSet presAssocID="{0AB2DB23-2F51-46C3-B30A-E33874CA05CC}" presName="parentText" presStyleLbl="node1" presStyleIdx="1" presStyleCnt="5" custScaleX="84807">
        <dgm:presLayoutVars>
          <dgm:chMax val="0"/>
          <dgm:bulletEnabled val="1"/>
        </dgm:presLayoutVars>
      </dgm:prSet>
      <dgm:spPr/>
    </dgm:pt>
    <dgm:pt modelId="{732783C1-B7E8-40A8-846D-36EDA19E0AD5}" type="pres">
      <dgm:prSet presAssocID="{63F0A16F-C9A4-4FF5-8DCD-1BE01FC983AA}" presName="spacer" presStyleCnt="0"/>
      <dgm:spPr/>
    </dgm:pt>
    <dgm:pt modelId="{ADD92C1C-12C0-4B93-8FB8-D214EF02A1CF}" type="pres">
      <dgm:prSet presAssocID="{ADCBE6E5-7594-48BD-B239-4E57C9CCBFC9}" presName="parentText" presStyleLbl="node1" presStyleIdx="2" presStyleCnt="5" custScaleX="84807">
        <dgm:presLayoutVars>
          <dgm:chMax val="0"/>
          <dgm:bulletEnabled val="1"/>
        </dgm:presLayoutVars>
      </dgm:prSet>
      <dgm:spPr/>
    </dgm:pt>
    <dgm:pt modelId="{8BA4A202-0105-4152-B4F1-5F0C5975E999}" type="pres">
      <dgm:prSet presAssocID="{42399E8C-2AB2-48E6-A07B-7CBBD414B25A}" presName="spacer" presStyleCnt="0"/>
      <dgm:spPr/>
    </dgm:pt>
    <dgm:pt modelId="{054016AF-8B56-4167-9E45-28CAB942A381}" type="pres">
      <dgm:prSet presAssocID="{4D04F7CE-2668-48A4-B266-7BF30249852C}" presName="parentText" presStyleLbl="node1" presStyleIdx="3" presStyleCnt="5" custScaleX="84807">
        <dgm:presLayoutVars>
          <dgm:chMax val="0"/>
          <dgm:bulletEnabled val="1"/>
        </dgm:presLayoutVars>
      </dgm:prSet>
      <dgm:spPr>
        <a:xfrm>
          <a:off x="169553" y="886725"/>
          <a:ext cx="1892892" cy="239850"/>
        </a:xfrm>
        <a:prstGeom prst="roundRect">
          <a:avLst/>
        </a:prstGeom>
      </dgm:spPr>
    </dgm:pt>
    <dgm:pt modelId="{C0FD83E7-D25F-4F94-BC37-707CCE753B36}" type="pres">
      <dgm:prSet presAssocID="{8FE6DEA1-BC8E-48AC-870F-D511A943B27A}" presName="spacer" presStyleCnt="0"/>
      <dgm:spPr/>
    </dgm:pt>
    <dgm:pt modelId="{DB0330BC-A4F4-46E8-A36D-0C2ABBD8BE17}" type="pres">
      <dgm:prSet presAssocID="{3F9914AB-F6A0-48D5-9C45-199F1A9EFD0A}" presName="parentText" presStyleLbl="node1" presStyleIdx="4" presStyleCnt="5" custScaleX="84807">
        <dgm:presLayoutVars>
          <dgm:chMax val="0"/>
          <dgm:bulletEnabled val="1"/>
        </dgm:presLayoutVars>
      </dgm:prSet>
      <dgm:spPr/>
    </dgm:pt>
  </dgm:ptLst>
  <dgm:cxnLst>
    <dgm:cxn modelId="{CCCDE42C-48BA-4E19-B447-982A3A19DF86}" type="presOf" srcId="{4D04F7CE-2668-48A4-B266-7BF30249852C}" destId="{054016AF-8B56-4167-9E45-28CAB942A381}" srcOrd="0" destOrd="0" presId="urn:microsoft.com/office/officeart/2005/8/layout/vList2"/>
    <dgm:cxn modelId="{077CB62D-9D5C-4DEA-B7A7-0FBF6DD3CDCD}" type="presOf" srcId="{0AB2DB23-2F51-46C3-B30A-E33874CA05CC}" destId="{3F39D4E3-CFDB-4914-97A8-AA586EFB3E0F}" srcOrd="0" destOrd="0" presId="urn:microsoft.com/office/officeart/2005/8/layout/vList2"/>
    <dgm:cxn modelId="{2F5F1F39-8C4C-4ED5-96C7-9F3135C917CA}" srcId="{104719D8-5C3B-4F08-A3EB-097992D8690B}" destId="{FA821B97-DC04-4DF4-9277-5E3EB4760727}" srcOrd="0" destOrd="0" parTransId="{2975FDE6-F9DE-494F-838D-78CB0AF73167}" sibTransId="{2F6BBFB5-90FC-44D6-8221-605B5551445F}"/>
    <dgm:cxn modelId="{A9A18E3D-CC6A-4A05-9F50-C49AABE51955}" type="presOf" srcId="{104719D8-5C3B-4F08-A3EB-097992D8690B}" destId="{4873A427-4BF6-4463-954C-182843158327}" srcOrd="0" destOrd="0" presId="urn:microsoft.com/office/officeart/2005/8/layout/vList2"/>
    <dgm:cxn modelId="{C27BA340-814B-4854-920C-C1955ADC9ACB}" srcId="{104719D8-5C3B-4F08-A3EB-097992D8690B}" destId="{ADCBE6E5-7594-48BD-B239-4E57C9CCBFC9}" srcOrd="2" destOrd="0" parTransId="{025DE081-09FA-480D-AF76-1325DD821A3D}" sibTransId="{42399E8C-2AB2-48E6-A07B-7CBBD414B25A}"/>
    <dgm:cxn modelId="{8B121441-B687-41C7-8189-C47A9421E386}" type="presOf" srcId="{ADCBE6E5-7594-48BD-B239-4E57C9CCBFC9}" destId="{ADD92C1C-12C0-4B93-8FB8-D214EF02A1CF}" srcOrd="0" destOrd="0" presId="urn:microsoft.com/office/officeart/2005/8/layout/vList2"/>
    <dgm:cxn modelId="{74B81E77-E5E4-401A-9AEE-74B16582A044}" srcId="{104719D8-5C3B-4F08-A3EB-097992D8690B}" destId="{0AB2DB23-2F51-46C3-B30A-E33874CA05CC}" srcOrd="1" destOrd="0" parTransId="{DA3D10B9-BEEE-466A-BE15-F6BEB18A0FA1}" sibTransId="{63F0A16F-C9A4-4FF5-8DCD-1BE01FC983AA}"/>
    <dgm:cxn modelId="{28E8C197-722F-48F6-8851-DBF006F7CAD9}" srcId="{104719D8-5C3B-4F08-A3EB-097992D8690B}" destId="{4D04F7CE-2668-48A4-B266-7BF30249852C}" srcOrd="3" destOrd="0" parTransId="{D36D1D8F-95DD-40BE-B740-2567B0CE2C36}" sibTransId="{8FE6DEA1-BC8E-48AC-870F-D511A943B27A}"/>
    <dgm:cxn modelId="{EF0C12A7-5A5F-47DB-8F9C-0B202D74FEA7}" type="presOf" srcId="{FA821B97-DC04-4DF4-9277-5E3EB4760727}" destId="{4C175B8C-6222-48FB-A32A-04BC696E0245}" srcOrd="0" destOrd="0" presId="urn:microsoft.com/office/officeart/2005/8/layout/vList2"/>
    <dgm:cxn modelId="{BD61A0C1-474C-41EC-A832-DAEBDE50E285}" type="presOf" srcId="{3F9914AB-F6A0-48D5-9C45-199F1A9EFD0A}" destId="{DB0330BC-A4F4-46E8-A36D-0C2ABBD8BE17}" srcOrd="0" destOrd="0" presId="urn:microsoft.com/office/officeart/2005/8/layout/vList2"/>
    <dgm:cxn modelId="{7D0A40CD-4C78-4C5A-A88C-20CED4F20CA3}" srcId="{104719D8-5C3B-4F08-A3EB-097992D8690B}" destId="{3F9914AB-F6A0-48D5-9C45-199F1A9EFD0A}" srcOrd="4" destOrd="0" parTransId="{4865B932-7600-4884-99CE-CB5CE17539E9}" sibTransId="{75EDBD51-D580-47FA-B336-525EF40628AF}"/>
    <dgm:cxn modelId="{87429BEB-293F-4126-A26D-0C87C09C53BC}" type="presParOf" srcId="{4873A427-4BF6-4463-954C-182843158327}" destId="{4C175B8C-6222-48FB-A32A-04BC696E0245}" srcOrd="0" destOrd="0" presId="urn:microsoft.com/office/officeart/2005/8/layout/vList2"/>
    <dgm:cxn modelId="{48C206A6-6461-429F-9A90-0D88122859E6}" type="presParOf" srcId="{4873A427-4BF6-4463-954C-182843158327}" destId="{FF94718E-BFB2-4773-9B48-81575046779B}" srcOrd="1" destOrd="0" presId="urn:microsoft.com/office/officeart/2005/8/layout/vList2"/>
    <dgm:cxn modelId="{889A5FF7-F8EC-4C78-B246-C3056F2330C3}" type="presParOf" srcId="{4873A427-4BF6-4463-954C-182843158327}" destId="{3F39D4E3-CFDB-4914-97A8-AA586EFB3E0F}" srcOrd="2" destOrd="0" presId="urn:microsoft.com/office/officeart/2005/8/layout/vList2"/>
    <dgm:cxn modelId="{38257FF5-F8F3-4D8D-9623-A7AD0E7E28B9}" type="presParOf" srcId="{4873A427-4BF6-4463-954C-182843158327}" destId="{732783C1-B7E8-40A8-846D-36EDA19E0AD5}" srcOrd="3" destOrd="0" presId="urn:microsoft.com/office/officeart/2005/8/layout/vList2"/>
    <dgm:cxn modelId="{9FA8988B-1227-4AE3-8746-E02094FF76EA}" type="presParOf" srcId="{4873A427-4BF6-4463-954C-182843158327}" destId="{ADD92C1C-12C0-4B93-8FB8-D214EF02A1CF}" srcOrd="4" destOrd="0" presId="urn:microsoft.com/office/officeart/2005/8/layout/vList2"/>
    <dgm:cxn modelId="{F7A106F5-837F-42B1-AFFE-3508B70F91BC}" type="presParOf" srcId="{4873A427-4BF6-4463-954C-182843158327}" destId="{8BA4A202-0105-4152-B4F1-5F0C5975E999}" srcOrd="5" destOrd="0" presId="urn:microsoft.com/office/officeart/2005/8/layout/vList2"/>
    <dgm:cxn modelId="{8766854A-82CE-48BE-8127-E04EE98A2D81}" type="presParOf" srcId="{4873A427-4BF6-4463-954C-182843158327}" destId="{054016AF-8B56-4167-9E45-28CAB942A381}" srcOrd="6" destOrd="0" presId="urn:microsoft.com/office/officeart/2005/8/layout/vList2"/>
    <dgm:cxn modelId="{36CC2640-1D67-4581-96FA-81DF5901F84E}" type="presParOf" srcId="{4873A427-4BF6-4463-954C-182843158327}" destId="{C0FD83E7-D25F-4F94-BC37-707CCE753B36}" srcOrd="7" destOrd="0" presId="urn:microsoft.com/office/officeart/2005/8/layout/vList2"/>
    <dgm:cxn modelId="{45174CB1-CCDD-418C-ADC9-7C69057C69EA}" type="presParOf" srcId="{4873A427-4BF6-4463-954C-182843158327}" destId="{DB0330BC-A4F4-46E8-A36D-0C2ABBD8BE17}" srcOrd="8" destOrd="0" presId="urn:microsoft.com/office/officeart/2005/8/layout/vList2"/>
  </dgm:cxnLst>
  <dgm:bg>
    <a:solidFill>
      <a:schemeClr val="bg1"/>
    </a:solidFill>
  </dgm:bg>
  <dgm:whole>
    <a:ln w="25400" cmpd="sng">
      <a:solidFill>
        <a:schemeClr val="bg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5B8C-6222-48FB-A32A-04BC696E0245}">
      <dsp:nvSpPr>
        <dsp:cNvPr id="0" name=""/>
        <dsp:cNvSpPr/>
      </dsp:nvSpPr>
      <dsp:spPr>
        <a:xfrm>
          <a:off x="179999" y="80774"/>
          <a:ext cx="1872000" cy="239850"/>
        </a:xfrm>
        <a:prstGeom prst="round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>
              <a:solidFill>
                <a:schemeClr val="tx1"/>
              </a:solidFill>
            </a:rPr>
            <a:t>ZONEN-ÜBERSICHT</a:t>
          </a:r>
        </a:p>
      </dsp:txBody>
      <dsp:txXfrm>
        <a:off x="191708" y="92483"/>
        <a:ext cx="1848582" cy="216432"/>
      </dsp:txXfrm>
    </dsp:sp>
    <dsp:sp modelId="{3F39D4E3-CFDB-4914-97A8-AA586EFB3E0F}">
      <dsp:nvSpPr>
        <dsp:cNvPr id="0" name=""/>
        <dsp:cNvSpPr/>
      </dsp:nvSpPr>
      <dsp:spPr>
        <a:xfrm>
          <a:off x="169553" y="349424"/>
          <a:ext cx="1892892" cy="239850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Aktivzone</a:t>
          </a:r>
        </a:p>
      </dsp:txBody>
      <dsp:txXfrm>
        <a:off x="181262" y="361133"/>
        <a:ext cx="1869474" cy="216432"/>
      </dsp:txXfrm>
    </dsp:sp>
    <dsp:sp modelId="{ADD92C1C-12C0-4B93-8FB8-D214EF02A1CF}">
      <dsp:nvSpPr>
        <dsp:cNvPr id="0" name=""/>
        <dsp:cNvSpPr/>
      </dsp:nvSpPr>
      <dsp:spPr>
        <a:xfrm>
          <a:off x="169553" y="618075"/>
          <a:ext cx="1892892" cy="239850"/>
        </a:xfrm>
        <a:prstGeom prst="round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Wettkampfzone</a:t>
          </a:r>
        </a:p>
      </dsp:txBody>
      <dsp:txXfrm>
        <a:off x="181262" y="629784"/>
        <a:ext cx="1869474" cy="216432"/>
      </dsp:txXfrm>
    </dsp:sp>
    <dsp:sp modelId="{054016AF-8B56-4167-9E45-28CAB942A381}">
      <dsp:nvSpPr>
        <dsp:cNvPr id="0" name=""/>
        <dsp:cNvSpPr/>
      </dsp:nvSpPr>
      <dsp:spPr>
        <a:xfrm>
          <a:off x="169553" y="886725"/>
          <a:ext cx="1892892" cy="239850"/>
        </a:xfrm>
        <a:prstGeom prst="round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Passivzone</a:t>
          </a:r>
        </a:p>
      </dsp:txBody>
      <dsp:txXfrm>
        <a:off x="181262" y="898434"/>
        <a:ext cx="1869474" cy="216432"/>
      </dsp:txXfrm>
    </dsp:sp>
    <dsp:sp modelId="{DB0330BC-A4F4-46E8-A36D-0C2ABBD8BE17}">
      <dsp:nvSpPr>
        <dsp:cNvPr id="0" name=""/>
        <dsp:cNvSpPr/>
      </dsp:nvSpPr>
      <dsp:spPr>
        <a:xfrm>
          <a:off x="169553" y="1155375"/>
          <a:ext cx="1892892" cy="239850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Zuschauerbereich (keine Hygienezone)</a:t>
          </a:r>
        </a:p>
      </dsp:txBody>
      <dsp:txXfrm>
        <a:off x="181262" y="1167084"/>
        <a:ext cx="1869474" cy="216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5B8C-6222-48FB-A32A-04BC696E0245}">
      <dsp:nvSpPr>
        <dsp:cNvPr id="0" name=""/>
        <dsp:cNvSpPr/>
      </dsp:nvSpPr>
      <dsp:spPr>
        <a:xfrm>
          <a:off x="179999" y="80774"/>
          <a:ext cx="1872000" cy="239850"/>
        </a:xfrm>
        <a:prstGeom prst="round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>
              <a:solidFill>
                <a:schemeClr val="tx1"/>
              </a:solidFill>
            </a:rPr>
            <a:t>ZONEN-ÜBERSICHT</a:t>
          </a:r>
        </a:p>
      </dsp:txBody>
      <dsp:txXfrm>
        <a:off x="191708" y="92483"/>
        <a:ext cx="1848582" cy="216432"/>
      </dsp:txXfrm>
    </dsp:sp>
    <dsp:sp modelId="{3F39D4E3-CFDB-4914-97A8-AA586EFB3E0F}">
      <dsp:nvSpPr>
        <dsp:cNvPr id="0" name=""/>
        <dsp:cNvSpPr/>
      </dsp:nvSpPr>
      <dsp:spPr>
        <a:xfrm>
          <a:off x="169553" y="349424"/>
          <a:ext cx="1892892" cy="239850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Aktivzone</a:t>
          </a:r>
        </a:p>
      </dsp:txBody>
      <dsp:txXfrm>
        <a:off x="181262" y="361133"/>
        <a:ext cx="1869474" cy="216432"/>
      </dsp:txXfrm>
    </dsp:sp>
    <dsp:sp modelId="{ADD92C1C-12C0-4B93-8FB8-D214EF02A1CF}">
      <dsp:nvSpPr>
        <dsp:cNvPr id="0" name=""/>
        <dsp:cNvSpPr/>
      </dsp:nvSpPr>
      <dsp:spPr>
        <a:xfrm>
          <a:off x="169553" y="618075"/>
          <a:ext cx="1892892" cy="239850"/>
        </a:xfrm>
        <a:prstGeom prst="round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Wettkampfzone</a:t>
          </a:r>
        </a:p>
      </dsp:txBody>
      <dsp:txXfrm>
        <a:off x="181262" y="629784"/>
        <a:ext cx="1869474" cy="216432"/>
      </dsp:txXfrm>
    </dsp:sp>
    <dsp:sp modelId="{054016AF-8B56-4167-9E45-28CAB942A381}">
      <dsp:nvSpPr>
        <dsp:cNvPr id="0" name=""/>
        <dsp:cNvSpPr/>
      </dsp:nvSpPr>
      <dsp:spPr>
        <a:xfrm>
          <a:off x="169553" y="886725"/>
          <a:ext cx="1892892" cy="239850"/>
        </a:xfrm>
        <a:prstGeom prst="round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Passivzone</a:t>
          </a:r>
        </a:p>
      </dsp:txBody>
      <dsp:txXfrm>
        <a:off x="181262" y="898434"/>
        <a:ext cx="1869474" cy="216432"/>
      </dsp:txXfrm>
    </dsp:sp>
    <dsp:sp modelId="{DB0330BC-A4F4-46E8-A36D-0C2ABBD8BE17}">
      <dsp:nvSpPr>
        <dsp:cNvPr id="0" name=""/>
        <dsp:cNvSpPr/>
      </dsp:nvSpPr>
      <dsp:spPr>
        <a:xfrm>
          <a:off x="169553" y="1155375"/>
          <a:ext cx="1892892" cy="239850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Zuschauerbereich (keine Hygienezone)</a:t>
          </a:r>
        </a:p>
      </dsp:txBody>
      <dsp:txXfrm>
        <a:off x="181262" y="1167084"/>
        <a:ext cx="1869474" cy="216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5B8C-6222-48FB-A32A-04BC696E0245}">
      <dsp:nvSpPr>
        <dsp:cNvPr id="0" name=""/>
        <dsp:cNvSpPr/>
      </dsp:nvSpPr>
      <dsp:spPr>
        <a:xfrm>
          <a:off x="179999" y="80774"/>
          <a:ext cx="1872000" cy="239850"/>
        </a:xfrm>
        <a:prstGeom prst="round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>
              <a:solidFill>
                <a:schemeClr val="tx1"/>
              </a:solidFill>
            </a:rPr>
            <a:t>ZONEN-ÜBERSICHT</a:t>
          </a:r>
        </a:p>
      </dsp:txBody>
      <dsp:txXfrm>
        <a:off x="191708" y="92483"/>
        <a:ext cx="1848582" cy="216432"/>
      </dsp:txXfrm>
    </dsp:sp>
    <dsp:sp modelId="{3F39D4E3-CFDB-4914-97A8-AA586EFB3E0F}">
      <dsp:nvSpPr>
        <dsp:cNvPr id="0" name=""/>
        <dsp:cNvSpPr/>
      </dsp:nvSpPr>
      <dsp:spPr>
        <a:xfrm>
          <a:off x="169553" y="349424"/>
          <a:ext cx="1892892" cy="239850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Aktivzone</a:t>
          </a:r>
        </a:p>
      </dsp:txBody>
      <dsp:txXfrm>
        <a:off x="181262" y="361133"/>
        <a:ext cx="1869474" cy="216432"/>
      </dsp:txXfrm>
    </dsp:sp>
    <dsp:sp modelId="{ADD92C1C-12C0-4B93-8FB8-D214EF02A1CF}">
      <dsp:nvSpPr>
        <dsp:cNvPr id="0" name=""/>
        <dsp:cNvSpPr/>
      </dsp:nvSpPr>
      <dsp:spPr>
        <a:xfrm>
          <a:off x="169553" y="618075"/>
          <a:ext cx="1892892" cy="239850"/>
        </a:xfrm>
        <a:prstGeom prst="round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Wettkampfzone</a:t>
          </a:r>
        </a:p>
      </dsp:txBody>
      <dsp:txXfrm>
        <a:off x="181262" y="629784"/>
        <a:ext cx="1869474" cy="216432"/>
      </dsp:txXfrm>
    </dsp:sp>
    <dsp:sp modelId="{054016AF-8B56-4167-9E45-28CAB942A381}">
      <dsp:nvSpPr>
        <dsp:cNvPr id="0" name=""/>
        <dsp:cNvSpPr/>
      </dsp:nvSpPr>
      <dsp:spPr>
        <a:xfrm>
          <a:off x="169553" y="886725"/>
          <a:ext cx="1892892" cy="239850"/>
        </a:xfrm>
        <a:prstGeom prst="round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Passivzone</a:t>
          </a:r>
        </a:p>
      </dsp:txBody>
      <dsp:txXfrm>
        <a:off x="181262" y="898434"/>
        <a:ext cx="1869474" cy="216432"/>
      </dsp:txXfrm>
    </dsp:sp>
    <dsp:sp modelId="{DB0330BC-A4F4-46E8-A36D-0C2ABBD8BE17}">
      <dsp:nvSpPr>
        <dsp:cNvPr id="0" name=""/>
        <dsp:cNvSpPr/>
      </dsp:nvSpPr>
      <dsp:spPr>
        <a:xfrm>
          <a:off x="169553" y="1155375"/>
          <a:ext cx="1892892" cy="239850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Zuschauerbereich (keine Hygienezone)</a:t>
          </a:r>
        </a:p>
      </dsp:txBody>
      <dsp:txXfrm>
        <a:off x="181262" y="1167084"/>
        <a:ext cx="1869474" cy="216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5B8C-6222-48FB-A32A-04BC696E0245}">
      <dsp:nvSpPr>
        <dsp:cNvPr id="0" name=""/>
        <dsp:cNvSpPr/>
      </dsp:nvSpPr>
      <dsp:spPr>
        <a:xfrm>
          <a:off x="179999" y="80774"/>
          <a:ext cx="1872000" cy="239850"/>
        </a:xfrm>
        <a:prstGeom prst="round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>
              <a:solidFill>
                <a:schemeClr val="tx1"/>
              </a:solidFill>
            </a:rPr>
            <a:t>ZONEN-ÜBERSICHT</a:t>
          </a:r>
        </a:p>
      </dsp:txBody>
      <dsp:txXfrm>
        <a:off x="191708" y="92483"/>
        <a:ext cx="1848582" cy="216432"/>
      </dsp:txXfrm>
    </dsp:sp>
    <dsp:sp modelId="{3F39D4E3-CFDB-4914-97A8-AA586EFB3E0F}">
      <dsp:nvSpPr>
        <dsp:cNvPr id="0" name=""/>
        <dsp:cNvSpPr/>
      </dsp:nvSpPr>
      <dsp:spPr>
        <a:xfrm>
          <a:off x="169553" y="349424"/>
          <a:ext cx="1892892" cy="239850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Aktivzone</a:t>
          </a:r>
        </a:p>
      </dsp:txBody>
      <dsp:txXfrm>
        <a:off x="181262" y="361133"/>
        <a:ext cx="1869474" cy="216432"/>
      </dsp:txXfrm>
    </dsp:sp>
    <dsp:sp modelId="{ADD92C1C-12C0-4B93-8FB8-D214EF02A1CF}">
      <dsp:nvSpPr>
        <dsp:cNvPr id="0" name=""/>
        <dsp:cNvSpPr/>
      </dsp:nvSpPr>
      <dsp:spPr>
        <a:xfrm>
          <a:off x="169553" y="618075"/>
          <a:ext cx="1892892" cy="239850"/>
        </a:xfrm>
        <a:prstGeom prst="round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Wettkampfzone</a:t>
          </a:r>
        </a:p>
      </dsp:txBody>
      <dsp:txXfrm>
        <a:off x="181262" y="629784"/>
        <a:ext cx="1869474" cy="216432"/>
      </dsp:txXfrm>
    </dsp:sp>
    <dsp:sp modelId="{054016AF-8B56-4167-9E45-28CAB942A381}">
      <dsp:nvSpPr>
        <dsp:cNvPr id="0" name=""/>
        <dsp:cNvSpPr/>
      </dsp:nvSpPr>
      <dsp:spPr>
        <a:xfrm>
          <a:off x="169553" y="886725"/>
          <a:ext cx="1892892" cy="239850"/>
        </a:xfrm>
        <a:prstGeom prst="round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Passivzone</a:t>
          </a:r>
        </a:p>
      </dsp:txBody>
      <dsp:txXfrm>
        <a:off x="181262" y="898434"/>
        <a:ext cx="1869474" cy="216432"/>
      </dsp:txXfrm>
    </dsp:sp>
    <dsp:sp modelId="{DB0330BC-A4F4-46E8-A36D-0C2ABBD8BE17}">
      <dsp:nvSpPr>
        <dsp:cNvPr id="0" name=""/>
        <dsp:cNvSpPr/>
      </dsp:nvSpPr>
      <dsp:spPr>
        <a:xfrm>
          <a:off x="169553" y="1155375"/>
          <a:ext cx="1892892" cy="239850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Zuschauerbereich (keine Hygienezone)</a:t>
          </a:r>
        </a:p>
      </dsp:txBody>
      <dsp:txXfrm>
        <a:off x="181262" y="1167084"/>
        <a:ext cx="1869474" cy="216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5B8C-6222-48FB-A32A-04BC696E0245}">
      <dsp:nvSpPr>
        <dsp:cNvPr id="0" name=""/>
        <dsp:cNvSpPr/>
      </dsp:nvSpPr>
      <dsp:spPr>
        <a:xfrm>
          <a:off x="179999" y="80774"/>
          <a:ext cx="1872000" cy="239850"/>
        </a:xfrm>
        <a:prstGeom prst="round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>
              <a:solidFill>
                <a:schemeClr val="tx1"/>
              </a:solidFill>
            </a:rPr>
            <a:t>ZONEN-ÜBERSICHT</a:t>
          </a:r>
        </a:p>
      </dsp:txBody>
      <dsp:txXfrm>
        <a:off x="191708" y="92483"/>
        <a:ext cx="1848582" cy="216432"/>
      </dsp:txXfrm>
    </dsp:sp>
    <dsp:sp modelId="{3F39D4E3-CFDB-4914-97A8-AA586EFB3E0F}">
      <dsp:nvSpPr>
        <dsp:cNvPr id="0" name=""/>
        <dsp:cNvSpPr/>
      </dsp:nvSpPr>
      <dsp:spPr>
        <a:xfrm>
          <a:off x="169553" y="349424"/>
          <a:ext cx="1892892" cy="239850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Aktivzone</a:t>
          </a:r>
        </a:p>
      </dsp:txBody>
      <dsp:txXfrm>
        <a:off x="181262" y="361133"/>
        <a:ext cx="1869474" cy="216432"/>
      </dsp:txXfrm>
    </dsp:sp>
    <dsp:sp modelId="{ADD92C1C-12C0-4B93-8FB8-D214EF02A1CF}">
      <dsp:nvSpPr>
        <dsp:cNvPr id="0" name=""/>
        <dsp:cNvSpPr/>
      </dsp:nvSpPr>
      <dsp:spPr>
        <a:xfrm>
          <a:off x="169553" y="618075"/>
          <a:ext cx="1892892" cy="239850"/>
        </a:xfrm>
        <a:prstGeom prst="round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Wettkampfzone</a:t>
          </a:r>
        </a:p>
      </dsp:txBody>
      <dsp:txXfrm>
        <a:off x="181262" y="629784"/>
        <a:ext cx="1869474" cy="216432"/>
      </dsp:txXfrm>
    </dsp:sp>
    <dsp:sp modelId="{054016AF-8B56-4167-9E45-28CAB942A381}">
      <dsp:nvSpPr>
        <dsp:cNvPr id="0" name=""/>
        <dsp:cNvSpPr/>
      </dsp:nvSpPr>
      <dsp:spPr>
        <a:xfrm>
          <a:off x="169553" y="886725"/>
          <a:ext cx="1892892" cy="239850"/>
        </a:xfrm>
        <a:prstGeom prst="round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Passivzone</a:t>
          </a:r>
        </a:p>
      </dsp:txBody>
      <dsp:txXfrm>
        <a:off x="181262" y="898434"/>
        <a:ext cx="1869474" cy="216432"/>
      </dsp:txXfrm>
    </dsp:sp>
    <dsp:sp modelId="{DB0330BC-A4F4-46E8-A36D-0C2ABBD8BE17}">
      <dsp:nvSpPr>
        <dsp:cNvPr id="0" name=""/>
        <dsp:cNvSpPr/>
      </dsp:nvSpPr>
      <dsp:spPr>
        <a:xfrm>
          <a:off x="169553" y="1155375"/>
          <a:ext cx="1892892" cy="239850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Zuschauerbereich (keine Hygienezone)</a:t>
          </a:r>
        </a:p>
      </dsp:txBody>
      <dsp:txXfrm>
        <a:off x="181262" y="1167084"/>
        <a:ext cx="1869474" cy="2164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5B8C-6222-48FB-A32A-04BC696E0245}">
      <dsp:nvSpPr>
        <dsp:cNvPr id="0" name=""/>
        <dsp:cNvSpPr/>
      </dsp:nvSpPr>
      <dsp:spPr>
        <a:xfrm>
          <a:off x="179999" y="15052"/>
          <a:ext cx="1872000" cy="263835"/>
        </a:xfrm>
        <a:prstGeom prst="roundRect">
          <a:avLst/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 dirty="0">
              <a:solidFill>
                <a:schemeClr val="tx1"/>
              </a:solidFill>
            </a:rPr>
            <a:t>ZONEN-ÜBERSICHT</a:t>
          </a:r>
        </a:p>
      </dsp:txBody>
      <dsp:txXfrm>
        <a:off x="192878" y="27931"/>
        <a:ext cx="1846242" cy="238077"/>
      </dsp:txXfrm>
    </dsp:sp>
    <dsp:sp modelId="{3F39D4E3-CFDB-4914-97A8-AA586EFB3E0F}">
      <dsp:nvSpPr>
        <dsp:cNvPr id="0" name=""/>
        <dsp:cNvSpPr/>
      </dsp:nvSpPr>
      <dsp:spPr>
        <a:xfrm>
          <a:off x="169553" y="310567"/>
          <a:ext cx="1892892" cy="263835"/>
        </a:xfrm>
        <a:prstGeom prst="round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Aktivzone (+ Hallenwart)</a:t>
          </a:r>
        </a:p>
      </dsp:txBody>
      <dsp:txXfrm>
        <a:off x="182432" y="323446"/>
        <a:ext cx="1867134" cy="238077"/>
      </dsp:txXfrm>
    </dsp:sp>
    <dsp:sp modelId="{ADD92C1C-12C0-4B93-8FB8-D214EF02A1CF}">
      <dsp:nvSpPr>
        <dsp:cNvPr id="0" name=""/>
        <dsp:cNvSpPr/>
      </dsp:nvSpPr>
      <dsp:spPr>
        <a:xfrm>
          <a:off x="169553" y="606082"/>
          <a:ext cx="1892892" cy="263835"/>
        </a:xfrm>
        <a:prstGeom prst="round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Wettkampfzone</a:t>
          </a:r>
        </a:p>
      </dsp:txBody>
      <dsp:txXfrm>
        <a:off x="182432" y="618961"/>
        <a:ext cx="1867134" cy="238077"/>
      </dsp:txXfrm>
    </dsp:sp>
    <dsp:sp modelId="{054016AF-8B56-4167-9E45-28CAB942A381}">
      <dsp:nvSpPr>
        <dsp:cNvPr id="0" name=""/>
        <dsp:cNvSpPr/>
      </dsp:nvSpPr>
      <dsp:spPr>
        <a:xfrm>
          <a:off x="169553" y="901597"/>
          <a:ext cx="1892892" cy="263835"/>
        </a:xfrm>
        <a:prstGeom prst="roundRect">
          <a:avLst/>
        </a:prstGeom>
        <a:pattFill prst="pct30">
          <a:fgClr>
            <a:srgbClr val="FFC000"/>
          </a:fgClr>
          <a:bgClr>
            <a:schemeClr val="accent4">
              <a:lumMod val="20000"/>
              <a:lumOff val="80000"/>
            </a:schemeClr>
          </a:bgClr>
        </a:patt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rtlCol="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Sperrzone</a:t>
          </a:r>
        </a:p>
      </dsp:txBody>
      <dsp:txXfrm>
        <a:off x="182432" y="914476"/>
        <a:ext cx="1867134" cy="238077"/>
      </dsp:txXfrm>
    </dsp:sp>
    <dsp:sp modelId="{DB0330BC-A4F4-46E8-A36D-0C2ABBD8BE17}">
      <dsp:nvSpPr>
        <dsp:cNvPr id="0" name=""/>
        <dsp:cNvSpPr/>
      </dsp:nvSpPr>
      <dsp:spPr>
        <a:xfrm>
          <a:off x="169553" y="1197112"/>
          <a:ext cx="1892892" cy="263835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Zuschauerbereich </a:t>
          </a:r>
        </a:p>
      </dsp:txBody>
      <dsp:txXfrm>
        <a:off x="182432" y="1209991"/>
        <a:ext cx="1867134" cy="238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EF66C-73A9-42E4-87C0-64F490E82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794D94-CD6C-4698-956F-00F624113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F607E7-040B-476B-AB82-3AC110F4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FCB427-C952-4D4E-A476-689E3061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F62FD-7480-46B2-A057-200571B6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12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E2B7A-75D5-42B2-AF34-8CA0B74F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D0B790-D4AB-4F9F-95A9-A3F99C767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B858E-C41F-4D8C-B382-130001FB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C7F2C7-E63C-4AF5-B0D1-9E5D3C1D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8FB7DF-2176-4C5B-8881-56047F81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60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7E0E238-0E97-42AF-9DB2-E23F1AFE1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15318F-E910-4C0C-9D17-DAF42975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1D5715-2CE8-442A-BB31-D2EC1D8B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38DAE3-E230-4217-9770-86E84E4E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FF1BDA-6374-43AF-BB35-E19D4FA7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5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004FB-CE16-4BEB-8CC8-AFA208A51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06B2F4-7E0A-4096-92F7-9664B661A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7A467E-2B2F-44D3-B748-8D869EAD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6C0E1A-5611-466C-A378-2870EEE4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569618-309E-4734-A745-878514D2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25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341B9D-D072-4AA4-AE1C-8E58C1D7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3E7A03-3759-4FDE-816C-9DBFAB0FA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013498-DB35-4E3E-9BA4-1A2977C0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E5C59-863A-4656-B768-A22FA8F6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254699-986F-4D64-B172-0A138EED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4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DA0E2-DCDB-4B9B-BBEF-27042B44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2BB488-F04C-4565-A5BF-FF4D26C06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318780-0572-468D-9626-E31CF379E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084909-F74E-44CB-B087-BDCE44FF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AFC321-5984-4DCE-BE56-DB598EB5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8A86C3-1D8B-47E7-BC62-1B7B08AC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54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21AF1-C3AF-4324-AD05-9D87BD9D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D92CFF-523B-4262-9516-C168D8E56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C25488-B6F8-4EAE-90F9-3623AEE13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C61BE4-3535-4375-BE46-7A005596A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55BB07-4CF8-46A6-9336-C8DD55B97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97681E5-AE23-41F0-9078-BF04E3B0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CE466C0-4100-4693-8461-CD8A0923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542630F-23FA-4734-A028-28FC3F29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41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C45A6-B5A9-4659-9D62-02234B6F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F9CF73-9DAA-4866-B70B-C26274D2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4EDB84-DA0C-4EC2-8374-6EED711F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4D8F35-13A7-43A1-9C70-A16D17B2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86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FB4EA87-47CA-4DEB-AD7D-AE36A4F2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A59F51-BE9D-4FE3-91F8-D20B66BA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B2103F3-249A-44A9-A102-083B8C0C3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0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47C73-F605-4759-8AED-CFEC267C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D40BCB-209E-46C2-A2F5-B75C5C329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77A408-65E9-4E58-B596-B86519315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45B383-933F-4A9E-9A59-F0C6D063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493779-4951-4F40-9180-F33F8C45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BB72D6-EC20-4010-A5DD-0582D44B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12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B13A0-EDA2-4011-A222-C1ECF757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0B9604-B42A-471C-A176-BA4AD61D2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22654A-FC76-4C34-A716-782C5F287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50D122-F278-41C6-BA08-C6A87AAF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664022-AC43-444E-9D79-E451511D6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CB735-71AD-412D-8103-6D75CBBC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85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18DEF34-FEA8-49B9-842C-4CF682235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4C89DF-F20D-43E1-B024-7F71D895B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72791F-0CDC-4054-88F5-4A07763F0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FD78-6B3B-4C85-87B5-F42A2B7E27B1}" type="datetimeFigureOut">
              <a:rPr lang="de-DE" smtClean="0"/>
              <a:t>09.08.2021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00624A-B41B-48F2-9DCF-D9A8631E2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548A5B-0ACE-424D-A158-0C320DF4E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05D84-589D-4BEE-91EF-02723C597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53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llipse 48">
            <a:extLst>
              <a:ext uri="{FF2B5EF4-FFF2-40B4-BE49-F238E27FC236}">
                <a16:creationId xmlns:a16="http://schemas.microsoft.com/office/drawing/2014/main" id="{2D8755F7-ABD6-4E97-AAEE-A5B904889B1B}"/>
              </a:ext>
            </a:extLst>
          </p:cNvPr>
          <p:cNvSpPr/>
          <p:nvPr/>
        </p:nvSpPr>
        <p:spPr>
          <a:xfrm>
            <a:off x="143220" y="217028"/>
            <a:ext cx="12048780" cy="5202171"/>
          </a:xfrm>
          <a:prstGeom prst="ellipse">
            <a:avLst/>
          </a:prstGeom>
          <a:pattFill prst="pct30">
            <a:fgClr>
              <a:schemeClr val="accent4">
                <a:lumMod val="60000"/>
                <a:lumOff val="40000"/>
              </a:schemeClr>
            </a:fgClr>
            <a:bgClr>
              <a:schemeClr val="accent4">
                <a:lumMod val="20000"/>
                <a:lumOff val="80000"/>
              </a:schemeClr>
            </a:bgClr>
          </a:patt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73A99855-2525-4BE5-9CF1-C46426B3039F}"/>
              </a:ext>
            </a:extLst>
          </p:cNvPr>
          <p:cNvSpPr/>
          <p:nvPr/>
        </p:nvSpPr>
        <p:spPr>
          <a:xfrm>
            <a:off x="8877025" y="4741953"/>
            <a:ext cx="1207079" cy="1455186"/>
          </a:xfrm>
          <a:prstGeom prst="rect">
            <a:avLst/>
          </a:prstGeom>
          <a:pattFill prst="pct30">
            <a:fgClr>
              <a:schemeClr val="accent4">
                <a:lumMod val="60000"/>
                <a:lumOff val="40000"/>
              </a:schemeClr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777B99A-1565-4508-9EF2-E68211034CF9}"/>
              </a:ext>
            </a:extLst>
          </p:cNvPr>
          <p:cNvSpPr/>
          <p:nvPr/>
        </p:nvSpPr>
        <p:spPr>
          <a:xfrm>
            <a:off x="4419599" y="1971637"/>
            <a:ext cx="3696375" cy="2206264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FA908E-F432-41A0-8CA8-4E644B5C9B83}"/>
              </a:ext>
            </a:extLst>
          </p:cNvPr>
          <p:cNvSpPr/>
          <p:nvPr/>
        </p:nvSpPr>
        <p:spPr>
          <a:xfrm>
            <a:off x="4946572" y="2334035"/>
            <a:ext cx="2291501" cy="101509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F85A8C8-F692-41F5-B73A-D0F2A2D09E10}"/>
              </a:ext>
            </a:extLst>
          </p:cNvPr>
          <p:cNvCxnSpPr>
            <a:cxnSpLocks/>
          </p:cNvCxnSpPr>
          <p:nvPr/>
        </p:nvCxnSpPr>
        <p:spPr>
          <a:xfrm>
            <a:off x="6096000" y="2135731"/>
            <a:ext cx="0" cy="1411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B49E60-8E33-47AB-A6D8-0A260E2D453F}"/>
              </a:ext>
            </a:extLst>
          </p:cNvPr>
          <p:cNvCxnSpPr>
            <a:cxnSpLocks/>
          </p:cNvCxnSpPr>
          <p:nvPr/>
        </p:nvCxnSpPr>
        <p:spPr>
          <a:xfrm>
            <a:off x="6523823" y="2334035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A23FEF8-4C3B-4963-8FA7-5E6AAF5A4054}"/>
              </a:ext>
            </a:extLst>
          </p:cNvPr>
          <p:cNvCxnSpPr>
            <a:cxnSpLocks/>
          </p:cNvCxnSpPr>
          <p:nvPr/>
        </p:nvCxnSpPr>
        <p:spPr>
          <a:xfrm>
            <a:off x="5684704" y="2334035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9C451AC9-81CA-4AD8-9288-DC7A4980629C}"/>
              </a:ext>
            </a:extLst>
          </p:cNvPr>
          <p:cNvSpPr/>
          <p:nvPr/>
        </p:nvSpPr>
        <p:spPr>
          <a:xfrm>
            <a:off x="2107895" y="4735455"/>
            <a:ext cx="6766944" cy="1481549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F65A29F-4F5E-4AEF-9A7A-A7A0BD810748}"/>
              </a:ext>
            </a:extLst>
          </p:cNvPr>
          <p:cNvCxnSpPr>
            <a:cxnSpLocks/>
          </p:cNvCxnSpPr>
          <p:nvPr/>
        </p:nvCxnSpPr>
        <p:spPr>
          <a:xfrm>
            <a:off x="4476517" y="1985826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013723F9-0C6D-4915-B53D-04DF6426E5E6}"/>
              </a:ext>
            </a:extLst>
          </p:cNvPr>
          <p:cNvCxnSpPr>
            <a:cxnSpLocks/>
          </p:cNvCxnSpPr>
          <p:nvPr/>
        </p:nvCxnSpPr>
        <p:spPr>
          <a:xfrm>
            <a:off x="7724774" y="1985825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B74492B-2E44-4934-BDD7-148D6E6683A7}"/>
              </a:ext>
            </a:extLst>
          </p:cNvPr>
          <p:cNvCxnSpPr>
            <a:cxnSpLocks/>
          </p:cNvCxnSpPr>
          <p:nvPr/>
        </p:nvCxnSpPr>
        <p:spPr>
          <a:xfrm>
            <a:off x="4476517" y="1992657"/>
            <a:ext cx="324825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8653CEC4-5982-447B-B861-3418E2CDDE05}"/>
              </a:ext>
            </a:extLst>
          </p:cNvPr>
          <p:cNvSpPr/>
          <p:nvPr/>
        </p:nvSpPr>
        <p:spPr>
          <a:xfrm>
            <a:off x="5939921" y="3625930"/>
            <a:ext cx="312158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1085B3D-AD60-46FE-8E6C-376FF416D37C}"/>
              </a:ext>
            </a:extLst>
          </p:cNvPr>
          <p:cNvSpPr/>
          <p:nvPr/>
        </p:nvSpPr>
        <p:spPr>
          <a:xfrm>
            <a:off x="6523823" y="3708062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0DFBD8B-83A1-412F-AD43-3170B086070E}"/>
              </a:ext>
            </a:extLst>
          </p:cNvPr>
          <p:cNvSpPr/>
          <p:nvPr/>
        </p:nvSpPr>
        <p:spPr>
          <a:xfrm>
            <a:off x="4953928" y="3708062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711E651-09DA-4AD1-BCE8-E2B550C8A356}"/>
              </a:ext>
            </a:extLst>
          </p:cNvPr>
          <p:cNvSpPr/>
          <p:nvPr/>
        </p:nvSpPr>
        <p:spPr>
          <a:xfrm>
            <a:off x="5848352" y="3975557"/>
            <a:ext cx="504825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8475AA9-00AA-4B49-908F-F7352F7A9632}"/>
              </a:ext>
            </a:extLst>
          </p:cNvPr>
          <p:cNvSpPr txBox="1"/>
          <p:nvPr/>
        </p:nvSpPr>
        <p:spPr>
          <a:xfrm>
            <a:off x="5661037" y="3699047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Schreiber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6A005C2-5CD8-4EF3-AFE6-053C17E55E67}"/>
              </a:ext>
            </a:extLst>
          </p:cNvPr>
          <p:cNvSpPr txBox="1"/>
          <p:nvPr/>
        </p:nvSpPr>
        <p:spPr>
          <a:xfrm>
            <a:off x="6317130" y="3872571"/>
            <a:ext cx="1597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HS / DJ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837792B2-E328-4A3A-A8D0-58A20CE1CD76}"/>
              </a:ext>
            </a:extLst>
          </p:cNvPr>
          <p:cNvCxnSpPr>
            <a:cxnSpLocks/>
          </p:cNvCxnSpPr>
          <p:nvPr/>
        </p:nvCxnSpPr>
        <p:spPr>
          <a:xfrm flipH="1" flipV="1">
            <a:off x="7380288" y="3743197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1A54A67-A6B4-48D9-B21E-9004F707CE1D}"/>
              </a:ext>
            </a:extLst>
          </p:cNvPr>
          <p:cNvCxnSpPr>
            <a:cxnSpLocks/>
          </p:cNvCxnSpPr>
          <p:nvPr/>
        </p:nvCxnSpPr>
        <p:spPr>
          <a:xfrm flipH="1" flipV="1">
            <a:off x="4473342" y="3747960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>
            <a:extLst>
              <a:ext uri="{FF2B5EF4-FFF2-40B4-BE49-F238E27FC236}">
                <a16:creationId xmlns:a16="http://schemas.microsoft.com/office/drawing/2014/main" id="{494454B3-59B6-4571-B883-10308E16B421}"/>
              </a:ext>
            </a:extLst>
          </p:cNvPr>
          <p:cNvSpPr/>
          <p:nvPr/>
        </p:nvSpPr>
        <p:spPr>
          <a:xfrm rot="5400000">
            <a:off x="7077798" y="5260816"/>
            <a:ext cx="1096509" cy="808474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D2CEB32C-35DB-4CAC-8A80-000724901ADB}"/>
              </a:ext>
            </a:extLst>
          </p:cNvPr>
          <p:cNvSpPr/>
          <p:nvPr/>
        </p:nvSpPr>
        <p:spPr>
          <a:xfrm rot="5400000">
            <a:off x="8923867" y="5051244"/>
            <a:ext cx="1104213" cy="1216265"/>
          </a:xfrm>
          <a:prstGeom prst="rect">
            <a:avLst/>
          </a:prstGeom>
          <a:pattFill prst="pct30">
            <a:fgClr>
              <a:schemeClr val="accent4">
                <a:lumMod val="60000"/>
                <a:lumOff val="40000"/>
              </a:schemeClr>
            </a:fgClr>
            <a:bgClr>
              <a:schemeClr val="accent4">
                <a:lumMod val="20000"/>
                <a:lumOff val="80000"/>
              </a:schemeClr>
            </a:bgClr>
          </a:pattFill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9F38D011-B8DC-4EB4-B88C-A86A88F8715D}"/>
              </a:ext>
            </a:extLst>
          </p:cNvPr>
          <p:cNvSpPr/>
          <p:nvPr/>
        </p:nvSpPr>
        <p:spPr>
          <a:xfrm rot="5400000">
            <a:off x="5600772" y="5310084"/>
            <a:ext cx="1094687" cy="711757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FFD95BDC-AFFB-4B7C-B2BA-F5C5D4CEDDA8}"/>
              </a:ext>
            </a:extLst>
          </p:cNvPr>
          <p:cNvSpPr/>
          <p:nvPr/>
        </p:nvSpPr>
        <p:spPr>
          <a:xfrm rot="5400000">
            <a:off x="2360059" y="5269334"/>
            <a:ext cx="1101502" cy="786443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DEC8D5-30F3-450B-9354-513E43E4955E}"/>
              </a:ext>
            </a:extLst>
          </p:cNvPr>
          <p:cNvSpPr/>
          <p:nvPr/>
        </p:nvSpPr>
        <p:spPr>
          <a:xfrm rot="5400000">
            <a:off x="3969416" y="5240649"/>
            <a:ext cx="1094676" cy="850644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D37532A-0A1D-42DB-9586-A8F5B47B792C}"/>
              </a:ext>
            </a:extLst>
          </p:cNvPr>
          <p:cNvSpPr/>
          <p:nvPr/>
        </p:nvSpPr>
        <p:spPr>
          <a:xfrm rot="5400000">
            <a:off x="4819126" y="5244242"/>
            <a:ext cx="1096512" cy="84162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6FC25D69-DEE7-4C4A-83B0-D4AF15AB059B}"/>
              </a:ext>
            </a:extLst>
          </p:cNvPr>
          <p:cNvSpPr/>
          <p:nvPr/>
        </p:nvSpPr>
        <p:spPr>
          <a:xfrm rot="5400000">
            <a:off x="3148408" y="5268422"/>
            <a:ext cx="1099679" cy="786443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6FF8CB1-BF07-485C-863B-6686D29873A5}"/>
              </a:ext>
            </a:extLst>
          </p:cNvPr>
          <p:cNvSpPr/>
          <p:nvPr/>
        </p:nvSpPr>
        <p:spPr>
          <a:xfrm>
            <a:off x="4468347" y="3800002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119757C-B3F3-4FF7-9ACF-C87E3DEA68D5}"/>
              </a:ext>
            </a:extLst>
          </p:cNvPr>
          <p:cNvSpPr/>
          <p:nvPr/>
        </p:nvSpPr>
        <p:spPr>
          <a:xfrm>
            <a:off x="7376993" y="3797672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9B17376C-AEE9-4F43-B40C-A6D682B26510}"/>
              </a:ext>
            </a:extLst>
          </p:cNvPr>
          <p:cNvSpPr txBox="1"/>
          <p:nvPr/>
        </p:nvSpPr>
        <p:spPr>
          <a:xfrm>
            <a:off x="8084634" y="5341093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A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5A7C60A4-C637-439A-92ED-E81437116EA6}"/>
              </a:ext>
            </a:extLst>
          </p:cNvPr>
          <p:cNvSpPr txBox="1"/>
          <p:nvPr/>
        </p:nvSpPr>
        <p:spPr>
          <a:xfrm>
            <a:off x="7266312" y="5341093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A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63AE44B-6BD9-435E-AC2A-7017A68B4695}"/>
              </a:ext>
            </a:extLst>
          </p:cNvPr>
          <p:cNvSpPr txBox="1"/>
          <p:nvPr/>
        </p:nvSpPr>
        <p:spPr>
          <a:xfrm>
            <a:off x="5041268" y="5343757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B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0B9FA72-5525-4FAE-98E0-D425F3D2EC19}"/>
              </a:ext>
            </a:extLst>
          </p:cNvPr>
          <p:cNvSpPr txBox="1"/>
          <p:nvPr/>
        </p:nvSpPr>
        <p:spPr>
          <a:xfrm>
            <a:off x="4131419" y="5336557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B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538E9AF-A778-4259-AF25-0C7E9C30256D}"/>
              </a:ext>
            </a:extLst>
          </p:cNvPr>
          <p:cNvSpPr txBox="1"/>
          <p:nvPr/>
        </p:nvSpPr>
        <p:spPr>
          <a:xfrm>
            <a:off x="6505724" y="5433077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Doping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97CB479D-8FC7-4084-8F81-6E998DF92C23}"/>
              </a:ext>
            </a:extLst>
          </p:cNvPr>
          <p:cNvSpPr txBox="1"/>
          <p:nvPr/>
        </p:nvSpPr>
        <p:spPr>
          <a:xfrm>
            <a:off x="3332556" y="5434464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A9B61C0E-3CC3-414C-9F1D-B486017A5E42}"/>
              </a:ext>
            </a:extLst>
          </p:cNvPr>
          <p:cNvSpPr txBox="1"/>
          <p:nvPr/>
        </p:nvSpPr>
        <p:spPr>
          <a:xfrm>
            <a:off x="2546150" y="5434464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82B80466-4A22-4E9E-83AF-B3704FE3EEFC}"/>
              </a:ext>
            </a:extLst>
          </p:cNvPr>
          <p:cNvSpPr/>
          <p:nvPr/>
        </p:nvSpPr>
        <p:spPr>
          <a:xfrm>
            <a:off x="1738084" y="5723086"/>
            <a:ext cx="472902" cy="32697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79CF6EB-F288-4810-9A51-8D5F25E24D53}"/>
              </a:ext>
            </a:extLst>
          </p:cNvPr>
          <p:cNvSpPr txBox="1"/>
          <p:nvPr/>
        </p:nvSpPr>
        <p:spPr>
          <a:xfrm>
            <a:off x="16419" y="5115596"/>
            <a:ext cx="1836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Eingang: Aktive Beteiligte</a:t>
            </a:r>
          </a:p>
        </p:txBody>
      </p:sp>
      <p:sp>
        <p:nvSpPr>
          <p:cNvPr id="137" name="Pfeil: nach rechts 136">
            <a:extLst>
              <a:ext uri="{FF2B5EF4-FFF2-40B4-BE49-F238E27FC236}">
                <a16:creationId xmlns:a16="http://schemas.microsoft.com/office/drawing/2014/main" id="{6C504211-D19A-415E-ABA6-E90A24DD8E77}"/>
              </a:ext>
            </a:extLst>
          </p:cNvPr>
          <p:cNvSpPr/>
          <p:nvPr/>
        </p:nvSpPr>
        <p:spPr>
          <a:xfrm rot="4297115">
            <a:off x="2525048" y="192089"/>
            <a:ext cx="472902" cy="32697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Pfeil: nach rechts 79">
            <a:extLst>
              <a:ext uri="{FF2B5EF4-FFF2-40B4-BE49-F238E27FC236}">
                <a16:creationId xmlns:a16="http://schemas.microsoft.com/office/drawing/2014/main" id="{616783D6-270F-4600-91D9-65CC83CB04EF}"/>
              </a:ext>
            </a:extLst>
          </p:cNvPr>
          <p:cNvSpPr/>
          <p:nvPr/>
        </p:nvSpPr>
        <p:spPr>
          <a:xfrm rot="4297115">
            <a:off x="2453568" y="434488"/>
            <a:ext cx="472902" cy="326975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C84F6B66-FA6D-45BF-A1DB-072BDA2479E0}"/>
              </a:ext>
            </a:extLst>
          </p:cNvPr>
          <p:cNvSpPr txBox="1"/>
          <p:nvPr/>
        </p:nvSpPr>
        <p:spPr>
          <a:xfrm>
            <a:off x="388565" y="69071"/>
            <a:ext cx="2027678" cy="70788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B050"/>
                </a:solidFill>
              </a:rPr>
              <a:t>Eingang: Passive Beteiligte</a:t>
            </a:r>
          </a:p>
        </p:txBody>
      </p: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D1846121-EF38-4270-BA89-691E0B8FF0DD}"/>
              </a:ext>
            </a:extLst>
          </p:cNvPr>
          <p:cNvCxnSpPr>
            <a:cxnSpLocks/>
          </p:cNvCxnSpPr>
          <p:nvPr/>
        </p:nvCxnSpPr>
        <p:spPr>
          <a:xfrm flipH="1" flipV="1">
            <a:off x="10300112" y="5338206"/>
            <a:ext cx="369168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feld 100">
            <a:extLst>
              <a:ext uri="{FF2B5EF4-FFF2-40B4-BE49-F238E27FC236}">
                <a16:creationId xmlns:a16="http://schemas.microsoft.com/office/drawing/2014/main" id="{144D7E41-FEDE-448B-93EE-9CC659219DFB}"/>
              </a:ext>
            </a:extLst>
          </p:cNvPr>
          <p:cNvSpPr txBox="1"/>
          <p:nvPr/>
        </p:nvSpPr>
        <p:spPr>
          <a:xfrm>
            <a:off x="10715055" y="4819879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Ordner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DC9486E9-8F5A-45D6-B268-654C159C5EC8}"/>
              </a:ext>
            </a:extLst>
          </p:cNvPr>
          <p:cNvSpPr/>
          <p:nvPr/>
        </p:nvSpPr>
        <p:spPr>
          <a:xfrm rot="16200000">
            <a:off x="6031689" y="2639919"/>
            <a:ext cx="560261" cy="3653647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2D6B82CC-4D97-4205-8024-FA3CBF75B54B}"/>
              </a:ext>
            </a:extLst>
          </p:cNvPr>
          <p:cNvCxnSpPr>
            <a:cxnSpLocks/>
          </p:cNvCxnSpPr>
          <p:nvPr/>
        </p:nvCxnSpPr>
        <p:spPr>
          <a:xfrm flipH="1">
            <a:off x="9345168" y="4737348"/>
            <a:ext cx="74180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9823CF72-2B0B-4849-AE83-F523B7EF96EF}"/>
              </a:ext>
            </a:extLst>
          </p:cNvPr>
          <p:cNvCxnSpPr>
            <a:cxnSpLocks/>
          </p:cNvCxnSpPr>
          <p:nvPr/>
        </p:nvCxnSpPr>
        <p:spPr>
          <a:xfrm flipH="1">
            <a:off x="5553360" y="4742678"/>
            <a:ext cx="113090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3B0716E1-0690-4560-A26D-409A9D72130E}"/>
              </a:ext>
            </a:extLst>
          </p:cNvPr>
          <p:cNvCxnSpPr>
            <a:cxnSpLocks/>
          </p:cNvCxnSpPr>
          <p:nvPr/>
        </p:nvCxnSpPr>
        <p:spPr>
          <a:xfrm flipH="1">
            <a:off x="2107896" y="4735456"/>
            <a:ext cx="300702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A23950F5-ACF6-456A-8919-E40694CC5D1F}"/>
              </a:ext>
            </a:extLst>
          </p:cNvPr>
          <p:cNvCxnSpPr>
            <a:cxnSpLocks/>
          </p:cNvCxnSpPr>
          <p:nvPr/>
        </p:nvCxnSpPr>
        <p:spPr>
          <a:xfrm flipH="1">
            <a:off x="4410076" y="4176389"/>
            <a:ext cx="371515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>
            <a:extLst>
              <a:ext uri="{FF2B5EF4-FFF2-40B4-BE49-F238E27FC236}">
                <a16:creationId xmlns:a16="http://schemas.microsoft.com/office/drawing/2014/main" id="{B9539CC1-D4DE-4ECB-AEAE-5E25DCB89BD6}"/>
              </a:ext>
            </a:extLst>
          </p:cNvPr>
          <p:cNvCxnSpPr>
            <a:cxnSpLocks/>
          </p:cNvCxnSpPr>
          <p:nvPr/>
        </p:nvCxnSpPr>
        <p:spPr>
          <a:xfrm flipV="1">
            <a:off x="4419600" y="3667535"/>
            <a:ext cx="0" cy="516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3481DCDB-0B9F-43BD-A730-943107D5D45E}"/>
              </a:ext>
            </a:extLst>
          </p:cNvPr>
          <p:cNvCxnSpPr>
            <a:cxnSpLocks/>
          </p:cNvCxnSpPr>
          <p:nvPr/>
        </p:nvCxnSpPr>
        <p:spPr>
          <a:xfrm flipV="1">
            <a:off x="8114039" y="1979475"/>
            <a:ext cx="0" cy="21830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>
            <a:extLst>
              <a:ext uri="{FF2B5EF4-FFF2-40B4-BE49-F238E27FC236}">
                <a16:creationId xmlns:a16="http://schemas.microsoft.com/office/drawing/2014/main" id="{A6062622-8E79-40F0-BC28-D0375D5C1835}"/>
              </a:ext>
            </a:extLst>
          </p:cNvPr>
          <p:cNvSpPr txBox="1"/>
          <p:nvPr/>
        </p:nvSpPr>
        <p:spPr>
          <a:xfrm rot="20262292">
            <a:off x="5415331" y="2594307"/>
            <a:ext cx="17049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max. 55 Personen</a:t>
            </a:r>
            <a:br>
              <a:rPr lang="de-DE" sz="1600" b="1" dirty="0">
                <a:solidFill>
                  <a:srgbClr val="00B050"/>
                </a:solidFill>
              </a:rPr>
            </a:br>
            <a:r>
              <a:rPr lang="de-DE" sz="1100" b="1" dirty="0">
                <a:solidFill>
                  <a:srgbClr val="00B050"/>
                </a:solidFill>
              </a:rPr>
              <a:t>min. 680 m²</a:t>
            </a:r>
            <a:endParaRPr lang="de-DE" sz="1600" b="1" dirty="0">
              <a:solidFill>
                <a:srgbClr val="00B050"/>
              </a:solidFill>
            </a:endParaRP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D0DD9D70-186C-431D-831B-3FC53D954EEB}"/>
              </a:ext>
            </a:extLst>
          </p:cNvPr>
          <p:cNvSpPr txBox="1"/>
          <p:nvPr/>
        </p:nvSpPr>
        <p:spPr>
          <a:xfrm rot="20310367">
            <a:off x="1952672" y="1320190"/>
            <a:ext cx="2037456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C000"/>
                </a:solidFill>
              </a:rPr>
              <a:t>max. X Personen</a:t>
            </a:r>
          </a:p>
          <a:p>
            <a:r>
              <a:rPr lang="de-DE" sz="1400" b="1" dirty="0">
                <a:solidFill>
                  <a:srgbClr val="FFC000"/>
                </a:solidFill>
              </a:rPr>
              <a:t>(X = m² Fläche / 10)</a:t>
            </a:r>
          </a:p>
        </p:txBody>
      </p: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2303333C-39EB-4D81-AA64-33991C4F3BFB}"/>
              </a:ext>
            </a:extLst>
          </p:cNvPr>
          <p:cNvCxnSpPr>
            <a:cxnSpLocks/>
          </p:cNvCxnSpPr>
          <p:nvPr/>
        </p:nvCxnSpPr>
        <p:spPr>
          <a:xfrm flipV="1">
            <a:off x="6505723" y="4769292"/>
            <a:ext cx="0" cy="284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r Verbinder 137">
            <a:extLst>
              <a:ext uri="{FF2B5EF4-FFF2-40B4-BE49-F238E27FC236}">
                <a16:creationId xmlns:a16="http://schemas.microsoft.com/office/drawing/2014/main" id="{9BBAA171-1C4E-44A7-84E1-DBB93F553EBA}"/>
              </a:ext>
            </a:extLst>
          </p:cNvPr>
          <p:cNvCxnSpPr>
            <a:cxnSpLocks/>
          </p:cNvCxnSpPr>
          <p:nvPr/>
        </p:nvCxnSpPr>
        <p:spPr>
          <a:xfrm flipV="1">
            <a:off x="2103133" y="4725534"/>
            <a:ext cx="4586" cy="9363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41B8F687-B182-4408-A8B9-C98514C6CEB5}"/>
              </a:ext>
            </a:extLst>
          </p:cNvPr>
          <p:cNvCxnSpPr>
            <a:cxnSpLocks/>
          </p:cNvCxnSpPr>
          <p:nvPr/>
        </p:nvCxnSpPr>
        <p:spPr>
          <a:xfrm flipV="1">
            <a:off x="10084105" y="4742678"/>
            <a:ext cx="0" cy="3665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Verbinder: gewinkelt 142">
            <a:extLst>
              <a:ext uri="{FF2B5EF4-FFF2-40B4-BE49-F238E27FC236}">
                <a16:creationId xmlns:a16="http://schemas.microsoft.com/office/drawing/2014/main" id="{A671804D-E971-4825-A8D5-818EB15791F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685903" y="4413264"/>
            <a:ext cx="694587" cy="602007"/>
          </a:xfrm>
          <a:prstGeom prst="bentConnector3">
            <a:avLst>
              <a:gd name="adj1" fmla="val 20745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Verbinder: gewinkelt 144">
            <a:extLst>
              <a:ext uri="{FF2B5EF4-FFF2-40B4-BE49-F238E27FC236}">
                <a16:creationId xmlns:a16="http://schemas.microsoft.com/office/drawing/2014/main" id="{10B308B4-E919-4F3D-9B93-94453AD9DA7B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20884" y="4587179"/>
            <a:ext cx="686565" cy="246156"/>
          </a:xfrm>
          <a:prstGeom prst="bentConnector3">
            <a:avLst>
              <a:gd name="adj1" fmla="val 19367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Verbinder: gewinkelt 147">
            <a:extLst>
              <a:ext uri="{FF2B5EF4-FFF2-40B4-BE49-F238E27FC236}">
                <a16:creationId xmlns:a16="http://schemas.microsoft.com/office/drawing/2014/main" id="{BDCD5A8F-E540-43EF-ABD5-56AA11BAED9D}"/>
              </a:ext>
            </a:extLst>
          </p:cNvPr>
          <p:cNvCxnSpPr>
            <a:cxnSpLocks/>
          </p:cNvCxnSpPr>
          <p:nvPr/>
        </p:nvCxnSpPr>
        <p:spPr>
          <a:xfrm rot="10800000">
            <a:off x="6565934" y="4428316"/>
            <a:ext cx="1549120" cy="537442"/>
          </a:xfrm>
          <a:prstGeom prst="bentConnector3">
            <a:avLst>
              <a:gd name="adj1" fmla="val 80694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Ellipse 150">
            <a:extLst>
              <a:ext uri="{FF2B5EF4-FFF2-40B4-BE49-F238E27FC236}">
                <a16:creationId xmlns:a16="http://schemas.microsoft.com/office/drawing/2014/main" id="{E231FFAC-FFE4-47E9-A25C-BADA22D3431E}"/>
              </a:ext>
            </a:extLst>
          </p:cNvPr>
          <p:cNvSpPr/>
          <p:nvPr/>
        </p:nvSpPr>
        <p:spPr>
          <a:xfrm>
            <a:off x="4127751" y="2271066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B96748A5-F810-473D-BE77-48CD17B1805D}"/>
              </a:ext>
            </a:extLst>
          </p:cNvPr>
          <p:cNvSpPr/>
          <p:nvPr/>
        </p:nvSpPr>
        <p:spPr>
          <a:xfrm>
            <a:off x="8231458" y="1916861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59471D97-D25F-4BF4-B96A-38EE7D3C4B2C}"/>
              </a:ext>
            </a:extLst>
          </p:cNvPr>
          <p:cNvSpPr/>
          <p:nvPr/>
        </p:nvSpPr>
        <p:spPr>
          <a:xfrm>
            <a:off x="10425126" y="4927601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FBEB4248-F4B0-4069-9371-E5FB40B82F14}"/>
              </a:ext>
            </a:extLst>
          </p:cNvPr>
          <p:cNvSpPr txBox="1"/>
          <p:nvPr/>
        </p:nvSpPr>
        <p:spPr>
          <a:xfrm>
            <a:off x="10706583" y="5168381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Tensatoren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847C5DB4-D8EE-4939-BF54-8C6AD5C4783E}"/>
              </a:ext>
            </a:extLst>
          </p:cNvPr>
          <p:cNvSpPr/>
          <p:nvPr/>
        </p:nvSpPr>
        <p:spPr>
          <a:xfrm>
            <a:off x="4275247" y="4217859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1BD0DB52-D345-41F8-8BC0-1A7C92642033}"/>
              </a:ext>
            </a:extLst>
          </p:cNvPr>
          <p:cNvCxnSpPr>
            <a:cxnSpLocks/>
          </p:cNvCxnSpPr>
          <p:nvPr/>
        </p:nvCxnSpPr>
        <p:spPr>
          <a:xfrm flipH="1" flipV="1">
            <a:off x="10306208" y="5673486"/>
            <a:ext cx="369168" cy="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>
            <a:extLst>
              <a:ext uri="{FF2B5EF4-FFF2-40B4-BE49-F238E27FC236}">
                <a16:creationId xmlns:a16="http://schemas.microsoft.com/office/drawing/2014/main" id="{86CC78DF-7853-41C0-81DB-CCAFBF5CE272}"/>
              </a:ext>
            </a:extLst>
          </p:cNvPr>
          <p:cNvSpPr txBox="1"/>
          <p:nvPr/>
        </p:nvSpPr>
        <p:spPr>
          <a:xfrm>
            <a:off x="10721218" y="5516883"/>
            <a:ext cx="1633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bauliche oder organisatorische Trennung</a:t>
            </a:r>
          </a:p>
        </p:txBody>
      </p: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7B33D053-72BE-448C-9653-D508D420B3BE}"/>
              </a:ext>
            </a:extLst>
          </p:cNvPr>
          <p:cNvCxnSpPr>
            <a:cxnSpLocks/>
          </p:cNvCxnSpPr>
          <p:nvPr/>
        </p:nvCxnSpPr>
        <p:spPr>
          <a:xfrm flipV="1">
            <a:off x="4481186" y="4199959"/>
            <a:ext cx="0" cy="516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e 91">
            <a:extLst>
              <a:ext uri="{FF2B5EF4-FFF2-40B4-BE49-F238E27FC236}">
                <a16:creationId xmlns:a16="http://schemas.microsoft.com/office/drawing/2014/main" id="{320A2433-C2B5-47BB-91F2-9380EA104C88}"/>
              </a:ext>
            </a:extLst>
          </p:cNvPr>
          <p:cNvSpPr/>
          <p:nvPr/>
        </p:nvSpPr>
        <p:spPr>
          <a:xfrm>
            <a:off x="2183646" y="6016720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C981B525-6FFA-4A90-9FF5-171178C895F1}"/>
              </a:ext>
            </a:extLst>
          </p:cNvPr>
          <p:cNvSpPr/>
          <p:nvPr/>
        </p:nvSpPr>
        <p:spPr>
          <a:xfrm>
            <a:off x="2909769" y="563075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A387572-5FE1-4A29-AF05-E1A2E757A5C3}"/>
              </a:ext>
            </a:extLst>
          </p:cNvPr>
          <p:cNvSpPr/>
          <p:nvPr/>
        </p:nvSpPr>
        <p:spPr>
          <a:xfrm>
            <a:off x="6082638" y="4253736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DB407EA0-BF83-46AA-BD55-AC4315A3C427}"/>
              </a:ext>
            </a:extLst>
          </p:cNvPr>
          <p:cNvSpPr/>
          <p:nvPr/>
        </p:nvSpPr>
        <p:spPr>
          <a:xfrm>
            <a:off x="4528231" y="1607772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D6EF8E4D-F6FD-4B93-966C-99B16C42EA46}"/>
              </a:ext>
            </a:extLst>
          </p:cNvPr>
          <p:cNvSpPr/>
          <p:nvPr/>
        </p:nvSpPr>
        <p:spPr>
          <a:xfrm>
            <a:off x="6405465" y="1618083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2ECD103-AE30-438A-B35A-F6CE31FBA0E0}"/>
              </a:ext>
            </a:extLst>
          </p:cNvPr>
          <p:cNvSpPr txBox="1"/>
          <p:nvPr/>
        </p:nvSpPr>
        <p:spPr>
          <a:xfrm>
            <a:off x="5668177" y="1511809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Presse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60E65E54-7FE6-4426-BD11-E6D939860520}"/>
              </a:ext>
            </a:extLst>
          </p:cNvPr>
          <p:cNvCxnSpPr>
            <a:cxnSpLocks/>
          </p:cNvCxnSpPr>
          <p:nvPr/>
        </p:nvCxnSpPr>
        <p:spPr>
          <a:xfrm>
            <a:off x="7500941" y="1735624"/>
            <a:ext cx="0" cy="25020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>
            <a:extLst>
              <a:ext uri="{FF2B5EF4-FFF2-40B4-BE49-F238E27FC236}">
                <a16:creationId xmlns:a16="http://schemas.microsoft.com/office/drawing/2014/main" id="{FD5E5E77-F75B-4131-8080-CC223E818C60}"/>
              </a:ext>
            </a:extLst>
          </p:cNvPr>
          <p:cNvSpPr txBox="1"/>
          <p:nvPr/>
        </p:nvSpPr>
        <p:spPr>
          <a:xfrm>
            <a:off x="7422876" y="1716056"/>
            <a:ext cx="1142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   min. 2 m**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48E911F8-5660-43BD-A1FB-2C5A5D2EEF4B}"/>
              </a:ext>
            </a:extLst>
          </p:cNvPr>
          <p:cNvSpPr txBox="1"/>
          <p:nvPr/>
        </p:nvSpPr>
        <p:spPr>
          <a:xfrm>
            <a:off x="8740249" y="2321708"/>
            <a:ext cx="2275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** gilt für alle installierten Presse- / TV- / Ordner- / etc. Plätze innerhalb der gelben Zone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18366AE7-1DA4-4ACD-A944-6DB8680E7F9E}"/>
              </a:ext>
            </a:extLst>
          </p:cNvPr>
          <p:cNvCxnSpPr/>
          <p:nvPr/>
        </p:nvCxnSpPr>
        <p:spPr>
          <a:xfrm>
            <a:off x="2959834" y="4927601"/>
            <a:ext cx="1441351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197BC170-DD7D-41A3-A881-88F28FDA7278}"/>
              </a:ext>
            </a:extLst>
          </p:cNvPr>
          <p:cNvCxnSpPr>
            <a:cxnSpLocks/>
          </p:cNvCxnSpPr>
          <p:nvPr/>
        </p:nvCxnSpPr>
        <p:spPr>
          <a:xfrm flipV="1">
            <a:off x="2106900" y="6212654"/>
            <a:ext cx="610862" cy="607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5BA3C8F-FAB1-44C5-8CCB-4909D01DA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6659153"/>
              </p:ext>
            </p:extLst>
          </p:nvPr>
        </p:nvGraphicFramePr>
        <p:xfrm>
          <a:off x="201044" y="2899425"/>
          <a:ext cx="2232000" cy="14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6" name="Rechteck 105">
            <a:extLst>
              <a:ext uri="{FF2B5EF4-FFF2-40B4-BE49-F238E27FC236}">
                <a16:creationId xmlns:a16="http://schemas.microsoft.com/office/drawing/2014/main" id="{598E6155-910C-4B4A-8C5B-5F6AE9C6FD4D}"/>
              </a:ext>
            </a:extLst>
          </p:cNvPr>
          <p:cNvSpPr/>
          <p:nvPr/>
        </p:nvSpPr>
        <p:spPr>
          <a:xfrm rot="16200000">
            <a:off x="7408473" y="2926909"/>
            <a:ext cx="916885" cy="9559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92A1C9CC-6884-4F05-A6E5-EB9D0D396385}"/>
              </a:ext>
            </a:extLst>
          </p:cNvPr>
          <p:cNvCxnSpPr>
            <a:cxnSpLocks/>
          </p:cNvCxnSpPr>
          <p:nvPr/>
        </p:nvCxnSpPr>
        <p:spPr>
          <a:xfrm>
            <a:off x="7755977" y="1973510"/>
            <a:ext cx="35999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feld 108">
            <a:extLst>
              <a:ext uri="{FF2B5EF4-FFF2-40B4-BE49-F238E27FC236}">
                <a16:creationId xmlns:a16="http://schemas.microsoft.com/office/drawing/2014/main" id="{946EA7BE-ADFE-4AE8-8EE0-90BE1FE708B0}"/>
              </a:ext>
            </a:extLst>
          </p:cNvPr>
          <p:cNvSpPr txBox="1"/>
          <p:nvPr/>
        </p:nvSpPr>
        <p:spPr>
          <a:xfrm rot="16200000">
            <a:off x="7262103" y="2836463"/>
            <a:ext cx="1463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Statistiker / TM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7E23CE25-6E9A-45EF-BD22-527B507E5370}"/>
              </a:ext>
            </a:extLst>
          </p:cNvPr>
          <p:cNvSpPr txBox="1"/>
          <p:nvPr/>
        </p:nvSpPr>
        <p:spPr>
          <a:xfrm>
            <a:off x="5796428" y="5430552"/>
            <a:ext cx="711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Doping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3A94F726-32D4-4E3C-8D8B-2BEDF4B8AB44}"/>
              </a:ext>
            </a:extLst>
          </p:cNvPr>
          <p:cNvSpPr/>
          <p:nvPr/>
        </p:nvSpPr>
        <p:spPr>
          <a:xfrm rot="5400000">
            <a:off x="6314594" y="5307926"/>
            <a:ext cx="1096510" cy="714250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972DFE61-B01E-45E9-AF32-A87429633968}"/>
              </a:ext>
            </a:extLst>
          </p:cNvPr>
          <p:cNvSpPr/>
          <p:nvPr/>
        </p:nvSpPr>
        <p:spPr>
          <a:xfrm rot="5400000">
            <a:off x="7904084" y="5241974"/>
            <a:ext cx="1092365" cy="835149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14" name="Gerader Verbinder 113">
            <a:extLst>
              <a:ext uri="{FF2B5EF4-FFF2-40B4-BE49-F238E27FC236}">
                <a16:creationId xmlns:a16="http://schemas.microsoft.com/office/drawing/2014/main" id="{EB5CD191-27AD-4431-84E5-C9053E004EC2}"/>
              </a:ext>
            </a:extLst>
          </p:cNvPr>
          <p:cNvCxnSpPr>
            <a:cxnSpLocks/>
          </p:cNvCxnSpPr>
          <p:nvPr/>
        </p:nvCxnSpPr>
        <p:spPr>
          <a:xfrm flipH="1">
            <a:off x="7114013" y="4740578"/>
            <a:ext cx="176082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890EC06B-0AC1-4556-849E-3780BD3F74B9}"/>
              </a:ext>
            </a:extLst>
          </p:cNvPr>
          <p:cNvCxnSpPr>
            <a:cxnSpLocks/>
          </p:cNvCxnSpPr>
          <p:nvPr/>
        </p:nvCxnSpPr>
        <p:spPr>
          <a:xfrm flipV="1">
            <a:off x="8874839" y="4740578"/>
            <a:ext cx="0" cy="3750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feld 116">
            <a:extLst>
              <a:ext uri="{FF2B5EF4-FFF2-40B4-BE49-F238E27FC236}">
                <a16:creationId xmlns:a16="http://schemas.microsoft.com/office/drawing/2014/main" id="{36B3C685-3755-4FD6-BF5F-5D681BB566A6}"/>
              </a:ext>
            </a:extLst>
          </p:cNvPr>
          <p:cNvSpPr txBox="1"/>
          <p:nvPr/>
        </p:nvSpPr>
        <p:spPr>
          <a:xfrm>
            <a:off x="8907659" y="5402300"/>
            <a:ext cx="1117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Umkleide Courtcrew</a:t>
            </a:r>
          </a:p>
        </p:txBody>
      </p: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2264CD2A-2425-4FE4-8F66-D1E8BF6BFDE9}"/>
              </a:ext>
            </a:extLst>
          </p:cNvPr>
          <p:cNvCxnSpPr>
            <a:cxnSpLocks/>
          </p:cNvCxnSpPr>
          <p:nvPr/>
        </p:nvCxnSpPr>
        <p:spPr>
          <a:xfrm flipH="1" flipV="1">
            <a:off x="341221" y="4049449"/>
            <a:ext cx="1897681" cy="2374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r Verbinder 117">
            <a:extLst>
              <a:ext uri="{FF2B5EF4-FFF2-40B4-BE49-F238E27FC236}">
                <a16:creationId xmlns:a16="http://schemas.microsoft.com/office/drawing/2014/main" id="{2851AAAC-9502-4197-AE8C-DE5AAAE48652}"/>
              </a:ext>
            </a:extLst>
          </p:cNvPr>
          <p:cNvCxnSpPr>
            <a:cxnSpLocks/>
          </p:cNvCxnSpPr>
          <p:nvPr/>
        </p:nvCxnSpPr>
        <p:spPr>
          <a:xfrm flipH="1">
            <a:off x="340898" y="4049414"/>
            <a:ext cx="1886490" cy="230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2EE5CCEB-F2E8-4C7B-88FB-CCBFE295E9D4}"/>
              </a:ext>
            </a:extLst>
          </p:cNvPr>
          <p:cNvCxnSpPr>
            <a:cxnSpLocks/>
          </p:cNvCxnSpPr>
          <p:nvPr/>
        </p:nvCxnSpPr>
        <p:spPr>
          <a:xfrm flipH="1" flipV="1">
            <a:off x="8138644" y="4199366"/>
            <a:ext cx="3002" cy="51621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32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llipse 48">
            <a:extLst>
              <a:ext uri="{FF2B5EF4-FFF2-40B4-BE49-F238E27FC236}">
                <a16:creationId xmlns:a16="http://schemas.microsoft.com/office/drawing/2014/main" id="{2D8755F7-ABD6-4E97-AAEE-A5B904889B1B}"/>
              </a:ext>
            </a:extLst>
          </p:cNvPr>
          <p:cNvSpPr/>
          <p:nvPr/>
        </p:nvSpPr>
        <p:spPr>
          <a:xfrm>
            <a:off x="143220" y="217028"/>
            <a:ext cx="12048780" cy="5202171"/>
          </a:xfrm>
          <a:prstGeom prst="ellipse">
            <a:avLst/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73A99855-2525-4BE5-9CF1-C46426B3039F}"/>
              </a:ext>
            </a:extLst>
          </p:cNvPr>
          <p:cNvSpPr/>
          <p:nvPr/>
        </p:nvSpPr>
        <p:spPr>
          <a:xfrm>
            <a:off x="8877025" y="4741953"/>
            <a:ext cx="1207079" cy="1455186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0BA7CA0-7265-4B91-A645-118FBF6CF9E3}"/>
              </a:ext>
            </a:extLst>
          </p:cNvPr>
          <p:cNvSpPr/>
          <p:nvPr/>
        </p:nvSpPr>
        <p:spPr>
          <a:xfrm>
            <a:off x="2720514" y="1340001"/>
            <a:ext cx="6757010" cy="3406045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777B99A-1565-4508-9EF2-E68211034CF9}"/>
              </a:ext>
            </a:extLst>
          </p:cNvPr>
          <p:cNvSpPr/>
          <p:nvPr/>
        </p:nvSpPr>
        <p:spPr>
          <a:xfrm>
            <a:off x="4419599" y="1971637"/>
            <a:ext cx="3696375" cy="2206264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FA908E-F432-41A0-8CA8-4E644B5C9B83}"/>
              </a:ext>
            </a:extLst>
          </p:cNvPr>
          <p:cNvSpPr/>
          <p:nvPr/>
        </p:nvSpPr>
        <p:spPr>
          <a:xfrm>
            <a:off x="4946572" y="2334035"/>
            <a:ext cx="2291501" cy="101509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F85A8C8-F692-41F5-B73A-D0F2A2D09E10}"/>
              </a:ext>
            </a:extLst>
          </p:cNvPr>
          <p:cNvCxnSpPr>
            <a:cxnSpLocks/>
          </p:cNvCxnSpPr>
          <p:nvPr/>
        </p:nvCxnSpPr>
        <p:spPr>
          <a:xfrm>
            <a:off x="6096000" y="2135731"/>
            <a:ext cx="0" cy="1411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B49E60-8E33-47AB-A6D8-0A260E2D453F}"/>
              </a:ext>
            </a:extLst>
          </p:cNvPr>
          <p:cNvCxnSpPr>
            <a:cxnSpLocks/>
          </p:cNvCxnSpPr>
          <p:nvPr/>
        </p:nvCxnSpPr>
        <p:spPr>
          <a:xfrm>
            <a:off x="6523823" y="2334035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A23FEF8-4C3B-4963-8FA7-5E6AAF5A4054}"/>
              </a:ext>
            </a:extLst>
          </p:cNvPr>
          <p:cNvCxnSpPr>
            <a:cxnSpLocks/>
          </p:cNvCxnSpPr>
          <p:nvPr/>
        </p:nvCxnSpPr>
        <p:spPr>
          <a:xfrm>
            <a:off x="5684704" y="2334035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9C451AC9-81CA-4AD8-9288-DC7A4980629C}"/>
              </a:ext>
            </a:extLst>
          </p:cNvPr>
          <p:cNvSpPr/>
          <p:nvPr/>
        </p:nvSpPr>
        <p:spPr>
          <a:xfrm>
            <a:off x="2107895" y="4735456"/>
            <a:ext cx="6762460" cy="1468334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F65A29F-4F5E-4AEF-9A7A-A7A0BD810748}"/>
              </a:ext>
            </a:extLst>
          </p:cNvPr>
          <p:cNvCxnSpPr>
            <a:cxnSpLocks/>
          </p:cNvCxnSpPr>
          <p:nvPr/>
        </p:nvCxnSpPr>
        <p:spPr>
          <a:xfrm>
            <a:off x="4476517" y="1985826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013723F9-0C6D-4915-B53D-04DF6426E5E6}"/>
              </a:ext>
            </a:extLst>
          </p:cNvPr>
          <p:cNvCxnSpPr>
            <a:cxnSpLocks/>
          </p:cNvCxnSpPr>
          <p:nvPr/>
        </p:nvCxnSpPr>
        <p:spPr>
          <a:xfrm>
            <a:off x="7724774" y="1985825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B74492B-2E44-4934-BDD7-148D6E6683A7}"/>
              </a:ext>
            </a:extLst>
          </p:cNvPr>
          <p:cNvCxnSpPr>
            <a:cxnSpLocks/>
          </p:cNvCxnSpPr>
          <p:nvPr/>
        </p:nvCxnSpPr>
        <p:spPr>
          <a:xfrm>
            <a:off x="4476517" y="1992657"/>
            <a:ext cx="324825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8653CEC4-5982-447B-B861-3418E2CDDE05}"/>
              </a:ext>
            </a:extLst>
          </p:cNvPr>
          <p:cNvSpPr/>
          <p:nvPr/>
        </p:nvSpPr>
        <p:spPr>
          <a:xfrm>
            <a:off x="5939921" y="3625930"/>
            <a:ext cx="312158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1085B3D-AD60-46FE-8E6C-376FF416D37C}"/>
              </a:ext>
            </a:extLst>
          </p:cNvPr>
          <p:cNvSpPr/>
          <p:nvPr/>
        </p:nvSpPr>
        <p:spPr>
          <a:xfrm>
            <a:off x="6523823" y="3708062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0DFBD8B-83A1-412F-AD43-3170B086070E}"/>
              </a:ext>
            </a:extLst>
          </p:cNvPr>
          <p:cNvSpPr/>
          <p:nvPr/>
        </p:nvSpPr>
        <p:spPr>
          <a:xfrm>
            <a:off x="4953928" y="3708062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711E651-09DA-4AD1-BCE8-E2B550C8A356}"/>
              </a:ext>
            </a:extLst>
          </p:cNvPr>
          <p:cNvSpPr/>
          <p:nvPr/>
        </p:nvSpPr>
        <p:spPr>
          <a:xfrm>
            <a:off x="5848352" y="3975557"/>
            <a:ext cx="504825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8475AA9-00AA-4B49-908F-F7352F7A9632}"/>
              </a:ext>
            </a:extLst>
          </p:cNvPr>
          <p:cNvSpPr txBox="1"/>
          <p:nvPr/>
        </p:nvSpPr>
        <p:spPr>
          <a:xfrm>
            <a:off x="5661037" y="3699047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Schreiber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6A005C2-5CD8-4EF3-AFE6-053C17E55E67}"/>
              </a:ext>
            </a:extLst>
          </p:cNvPr>
          <p:cNvSpPr txBox="1"/>
          <p:nvPr/>
        </p:nvSpPr>
        <p:spPr>
          <a:xfrm>
            <a:off x="6317130" y="3872571"/>
            <a:ext cx="1597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HS / DJ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837792B2-E328-4A3A-A8D0-58A20CE1CD76}"/>
              </a:ext>
            </a:extLst>
          </p:cNvPr>
          <p:cNvCxnSpPr>
            <a:cxnSpLocks/>
          </p:cNvCxnSpPr>
          <p:nvPr/>
        </p:nvCxnSpPr>
        <p:spPr>
          <a:xfrm flipH="1" flipV="1">
            <a:off x="7380288" y="3743197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1A54A67-A6B4-48D9-B21E-9004F707CE1D}"/>
              </a:ext>
            </a:extLst>
          </p:cNvPr>
          <p:cNvCxnSpPr>
            <a:cxnSpLocks/>
          </p:cNvCxnSpPr>
          <p:nvPr/>
        </p:nvCxnSpPr>
        <p:spPr>
          <a:xfrm flipH="1" flipV="1">
            <a:off x="4473342" y="3747960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>
            <a:extLst>
              <a:ext uri="{FF2B5EF4-FFF2-40B4-BE49-F238E27FC236}">
                <a16:creationId xmlns:a16="http://schemas.microsoft.com/office/drawing/2014/main" id="{494454B3-59B6-4571-B883-10308E16B421}"/>
              </a:ext>
            </a:extLst>
          </p:cNvPr>
          <p:cNvSpPr/>
          <p:nvPr/>
        </p:nvSpPr>
        <p:spPr>
          <a:xfrm rot="5400000">
            <a:off x="7086390" y="5248766"/>
            <a:ext cx="1081725" cy="810874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D2CEB32C-35DB-4CAC-8A80-000724901ADB}"/>
              </a:ext>
            </a:extLst>
          </p:cNvPr>
          <p:cNvSpPr/>
          <p:nvPr/>
        </p:nvSpPr>
        <p:spPr>
          <a:xfrm rot="5400000">
            <a:off x="8934865" y="5047900"/>
            <a:ext cx="1082216" cy="121626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9F38D011-B8DC-4EB4-B88C-A86A88F8715D}"/>
              </a:ext>
            </a:extLst>
          </p:cNvPr>
          <p:cNvSpPr/>
          <p:nvPr/>
        </p:nvSpPr>
        <p:spPr>
          <a:xfrm rot="5400000">
            <a:off x="5607007" y="5299087"/>
            <a:ext cx="1082217" cy="711757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FFD95BDC-AFFB-4B7C-B2BA-F5C5D4CEDDA8}"/>
              </a:ext>
            </a:extLst>
          </p:cNvPr>
          <p:cNvSpPr/>
          <p:nvPr/>
        </p:nvSpPr>
        <p:spPr>
          <a:xfrm rot="5400000">
            <a:off x="2369948" y="5264208"/>
            <a:ext cx="1081724" cy="786443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DEC8D5-30F3-450B-9354-513E43E4955E}"/>
              </a:ext>
            </a:extLst>
          </p:cNvPr>
          <p:cNvSpPr/>
          <p:nvPr/>
        </p:nvSpPr>
        <p:spPr>
          <a:xfrm rot="5400000">
            <a:off x="3977497" y="5231019"/>
            <a:ext cx="1081728" cy="85378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D37532A-0A1D-42DB-9586-A8F5B47B792C}"/>
              </a:ext>
            </a:extLst>
          </p:cNvPr>
          <p:cNvSpPr/>
          <p:nvPr/>
        </p:nvSpPr>
        <p:spPr>
          <a:xfrm rot="5400000">
            <a:off x="4827578" y="5236031"/>
            <a:ext cx="1081725" cy="84373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6FC25D69-DEE7-4C4A-83B0-D4AF15AB059B}"/>
              </a:ext>
            </a:extLst>
          </p:cNvPr>
          <p:cNvSpPr/>
          <p:nvPr/>
        </p:nvSpPr>
        <p:spPr>
          <a:xfrm rot="5400000">
            <a:off x="3157386" y="5264208"/>
            <a:ext cx="1081724" cy="786443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6FF8CB1-BF07-485C-863B-6686D29873A5}"/>
              </a:ext>
            </a:extLst>
          </p:cNvPr>
          <p:cNvSpPr/>
          <p:nvPr/>
        </p:nvSpPr>
        <p:spPr>
          <a:xfrm>
            <a:off x="4468347" y="3800002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119757C-B3F3-4FF7-9ACF-C87E3DEA68D5}"/>
              </a:ext>
            </a:extLst>
          </p:cNvPr>
          <p:cNvSpPr/>
          <p:nvPr/>
        </p:nvSpPr>
        <p:spPr>
          <a:xfrm>
            <a:off x="7376993" y="3797672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044C549D-0BA5-46E1-8D17-55F3A073277D}"/>
              </a:ext>
            </a:extLst>
          </p:cNvPr>
          <p:cNvCxnSpPr>
            <a:cxnSpLocks/>
          </p:cNvCxnSpPr>
          <p:nvPr/>
        </p:nvCxnSpPr>
        <p:spPr>
          <a:xfrm flipH="1">
            <a:off x="3284524" y="1344548"/>
            <a:ext cx="6185219" cy="406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>
            <a:extLst>
              <a:ext uri="{FF2B5EF4-FFF2-40B4-BE49-F238E27FC236}">
                <a16:creationId xmlns:a16="http://schemas.microsoft.com/office/drawing/2014/main" id="{9B17376C-AEE9-4F43-B40C-A6D682B26510}"/>
              </a:ext>
            </a:extLst>
          </p:cNvPr>
          <p:cNvSpPr txBox="1"/>
          <p:nvPr/>
        </p:nvSpPr>
        <p:spPr>
          <a:xfrm>
            <a:off x="8084634" y="5341093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A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5A7C60A4-C637-439A-92ED-E81437116EA6}"/>
              </a:ext>
            </a:extLst>
          </p:cNvPr>
          <p:cNvSpPr txBox="1"/>
          <p:nvPr/>
        </p:nvSpPr>
        <p:spPr>
          <a:xfrm>
            <a:off x="7266312" y="5341093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A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63AE44B-6BD9-435E-AC2A-7017A68B4695}"/>
              </a:ext>
            </a:extLst>
          </p:cNvPr>
          <p:cNvSpPr txBox="1"/>
          <p:nvPr/>
        </p:nvSpPr>
        <p:spPr>
          <a:xfrm>
            <a:off x="5041268" y="5343757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B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0B9FA72-5525-4FAE-98E0-D425F3D2EC19}"/>
              </a:ext>
            </a:extLst>
          </p:cNvPr>
          <p:cNvSpPr txBox="1"/>
          <p:nvPr/>
        </p:nvSpPr>
        <p:spPr>
          <a:xfrm>
            <a:off x="4131419" y="5336557"/>
            <a:ext cx="714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TEAM B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538E9AF-A778-4259-AF25-0C7E9C30256D}"/>
              </a:ext>
            </a:extLst>
          </p:cNvPr>
          <p:cNvSpPr txBox="1"/>
          <p:nvPr/>
        </p:nvSpPr>
        <p:spPr>
          <a:xfrm>
            <a:off x="6505724" y="5433077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Doping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97CB479D-8FC7-4084-8F81-6E998DF92C23}"/>
              </a:ext>
            </a:extLst>
          </p:cNvPr>
          <p:cNvSpPr txBox="1"/>
          <p:nvPr/>
        </p:nvSpPr>
        <p:spPr>
          <a:xfrm>
            <a:off x="3332556" y="5434464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A9B61C0E-3CC3-414C-9F1D-B486017A5E42}"/>
              </a:ext>
            </a:extLst>
          </p:cNvPr>
          <p:cNvSpPr txBox="1"/>
          <p:nvPr/>
        </p:nvSpPr>
        <p:spPr>
          <a:xfrm>
            <a:off x="2546150" y="5434464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82B80466-4A22-4E9E-83AF-B3704FE3EEFC}"/>
              </a:ext>
            </a:extLst>
          </p:cNvPr>
          <p:cNvSpPr/>
          <p:nvPr/>
        </p:nvSpPr>
        <p:spPr>
          <a:xfrm>
            <a:off x="1738084" y="5723086"/>
            <a:ext cx="472902" cy="32697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79CF6EB-F288-4810-9A51-8D5F25E24D53}"/>
              </a:ext>
            </a:extLst>
          </p:cNvPr>
          <p:cNvSpPr txBox="1"/>
          <p:nvPr/>
        </p:nvSpPr>
        <p:spPr>
          <a:xfrm>
            <a:off x="16419" y="5115596"/>
            <a:ext cx="1836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Eingang: Aktive Beteiligte</a:t>
            </a:r>
          </a:p>
        </p:txBody>
      </p:sp>
      <p:sp>
        <p:nvSpPr>
          <p:cNvPr id="137" name="Pfeil: nach rechts 136">
            <a:extLst>
              <a:ext uri="{FF2B5EF4-FFF2-40B4-BE49-F238E27FC236}">
                <a16:creationId xmlns:a16="http://schemas.microsoft.com/office/drawing/2014/main" id="{6C504211-D19A-415E-ABA6-E90A24DD8E77}"/>
              </a:ext>
            </a:extLst>
          </p:cNvPr>
          <p:cNvSpPr/>
          <p:nvPr/>
        </p:nvSpPr>
        <p:spPr>
          <a:xfrm rot="4297115">
            <a:off x="2525048" y="192089"/>
            <a:ext cx="472902" cy="32697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Pfeil: nach rechts 76">
            <a:extLst>
              <a:ext uri="{FF2B5EF4-FFF2-40B4-BE49-F238E27FC236}">
                <a16:creationId xmlns:a16="http://schemas.microsoft.com/office/drawing/2014/main" id="{3469F630-C6D5-4817-BB6E-E1A4DE5AA81E}"/>
              </a:ext>
            </a:extLst>
          </p:cNvPr>
          <p:cNvSpPr/>
          <p:nvPr/>
        </p:nvSpPr>
        <p:spPr>
          <a:xfrm rot="6418131">
            <a:off x="8705335" y="335564"/>
            <a:ext cx="472902" cy="32697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2872CFA2-A1A8-4E76-87FC-08B046059717}"/>
              </a:ext>
            </a:extLst>
          </p:cNvPr>
          <p:cNvSpPr txBox="1"/>
          <p:nvPr/>
        </p:nvSpPr>
        <p:spPr>
          <a:xfrm>
            <a:off x="9069011" y="84713"/>
            <a:ext cx="2368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Eingang: Zuschauer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6E9ED0A3-4951-4886-BBF8-96A6F58D9106}"/>
              </a:ext>
            </a:extLst>
          </p:cNvPr>
          <p:cNvSpPr/>
          <p:nvPr/>
        </p:nvSpPr>
        <p:spPr>
          <a:xfrm rot="20641249">
            <a:off x="2594655" y="626743"/>
            <a:ext cx="581841" cy="797288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Pfeil: nach rechts 79">
            <a:extLst>
              <a:ext uri="{FF2B5EF4-FFF2-40B4-BE49-F238E27FC236}">
                <a16:creationId xmlns:a16="http://schemas.microsoft.com/office/drawing/2014/main" id="{616783D6-270F-4600-91D9-65CC83CB04EF}"/>
              </a:ext>
            </a:extLst>
          </p:cNvPr>
          <p:cNvSpPr/>
          <p:nvPr/>
        </p:nvSpPr>
        <p:spPr>
          <a:xfrm rot="4297115">
            <a:off x="2453568" y="434488"/>
            <a:ext cx="472902" cy="326975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FDCAE3B2-B255-42EB-A4D6-7017138F3385}"/>
              </a:ext>
            </a:extLst>
          </p:cNvPr>
          <p:cNvCxnSpPr>
            <a:cxnSpLocks/>
          </p:cNvCxnSpPr>
          <p:nvPr/>
        </p:nvCxnSpPr>
        <p:spPr>
          <a:xfrm flipV="1">
            <a:off x="2727464" y="1498980"/>
            <a:ext cx="0" cy="323469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3988339D-58D2-4993-B2DB-9ABDF24D502D}"/>
              </a:ext>
            </a:extLst>
          </p:cNvPr>
          <p:cNvCxnSpPr>
            <a:cxnSpLocks/>
          </p:cNvCxnSpPr>
          <p:nvPr/>
        </p:nvCxnSpPr>
        <p:spPr>
          <a:xfrm flipV="1">
            <a:off x="9473182" y="1326260"/>
            <a:ext cx="0" cy="339982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>
            <a:extLst>
              <a:ext uri="{FF2B5EF4-FFF2-40B4-BE49-F238E27FC236}">
                <a16:creationId xmlns:a16="http://schemas.microsoft.com/office/drawing/2014/main" id="{C84F6B66-FA6D-45BF-A1DB-072BDA2479E0}"/>
              </a:ext>
            </a:extLst>
          </p:cNvPr>
          <p:cNvSpPr txBox="1"/>
          <p:nvPr/>
        </p:nvSpPr>
        <p:spPr>
          <a:xfrm>
            <a:off x="388565" y="69071"/>
            <a:ext cx="2027678" cy="70788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B050"/>
                </a:solidFill>
              </a:rPr>
              <a:t>Eingang: Passive Beteiligte</a:t>
            </a:r>
          </a:p>
        </p:txBody>
      </p: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D1846121-EF38-4270-BA89-691E0B8FF0DD}"/>
              </a:ext>
            </a:extLst>
          </p:cNvPr>
          <p:cNvCxnSpPr>
            <a:cxnSpLocks/>
          </p:cNvCxnSpPr>
          <p:nvPr/>
        </p:nvCxnSpPr>
        <p:spPr>
          <a:xfrm flipH="1" flipV="1">
            <a:off x="10300112" y="5338206"/>
            <a:ext cx="369168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feld 100">
            <a:extLst>
              <a:ext uri="{FF2B5EF4-FFF2-40B4-BE49-F238E27FC236}">
                <a16:creationId xmlns:a16="http://schemas.microsoft.com/office/drawing/2014/main" id="{144D7E41-FEDE-448B-93EE-9CC659219DFB}"/>
              </a:ext>
            </a:extLst>
          </p:cNvPr>
          <p:cNvSpPr txBox="1"/>
          <p:nvPr/>
        </p:nvSpPr>
        <p:spPr>
          <a:xfrm>
            <a:off x="10715055" y="4819879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Ordner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DC9486E9-8F5A-45D6-B268-654C159C5EC8}"/>
              </a:ext>
            </a:extLst>
          </p:cNvPr>
          <p:cNvSpPr/>
          <p:nvPr/>
        </p:nvSpPr>
        <p:spPr>
          <a:xfrm rot="16200000">
            <a:off x="6031689" y="2639919"/>
            <a:ext cx="560261" cy="3653647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2D6B82CC-4D97-4205-8024-FA3CBF75B54B}"/>
              </a:ext>
            </a:extLst>
          </p:cNvPr>
          <p:cNvCxnSpPr>
            <a:cxnSpLocks/>
          </p:cNvCxnSpPr>
          <p:nvPr/>
        </p:nvCxnSpPr>
        <p:spPr>
          <a:xfrm flipH="1">
            <a:off x="9345168" y="4737348"/>
            <a:ext cx="74180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9823CF72-2B0B-4849-AE83-F523B7EF96EF}"/>
              </a:ext>
            </a:extLst>
          </p:cNvPr>
          <p:cNvCxnSpPr>
            <a:cxnSpLocks/>
          </p:cNvCxnSpPr>
          <p:nvPr/>
        </p:nvCxnSpPr>
        <p:spPr>
          <a:xfrm flipH="1">
            <a:off x="5553360" y="4742678"/>
            <a:ext cx="113090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3B0716E1-0690-4560-A26D-409A9D72130E}"/>
              </a:ext>
            </a:extLst>
          </p:cNvPr>
          <p:cNvCxnSpPr>
            <a:cxnSpLocks/>
          </p:cNvCxnSpPr>
          <p:nvPr/>
        </p:nvCxnSpPr>
        <p:spPr>
          <a:xfrm flipH="1">
            <a:off x="2107896" y="4735456"/>
            <a:ext cx="300702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A23950F5-ACF6-456A-8919-E40694CC5D1F}"/>
              </a:ext>
            </a:extLst>
          </p:cNvPr>
          <p:cNvCxnSpPr>
            <a:cxnSpLocks/>
          </p:cNvCxnSpPr>
          <p:nvPr/>
        </p:nvCxnSpPr>
        <p:spPr>
          <a:xfrm flipH="1">
            <a:off x="4419601" y="4176389"/>
            <a:ext cx="371515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>
            <a:extLst>
              <a:ext uri="{FF2B5EF4-FFF2-40B4-BE49-F238E27FC236}">
                <a16:creationId xmlns:a16="http://schemas.microsoft.com/office/drawing/2014/main" id="{B9539CC1-D4DE-4ECB-AEAE-5E25DCB89BD6}"/>
              </a:ext>
            </a:extLst>
          </p:cNvPr>
          <p:cNvCxnSpPr>
            <a:cxnSpLocks/>
          </p:cNvCxnSpPr>
          <p:nvPr/>
        </p:nvCxnSpPr>
        <p:spPr>
          <a:xfrm flipV="1">
            <a:off x="4419600" y="3667535"/>
            <a:ext cx="0" cy="516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3481DCDB-0B9F-43BD-A730-943107D5D45E}"/>
              </a:ext>
            </a:extLst>
          </p:cNvPr>
          <p:cNvCxnSpPr>
            <a:cxnSpLocks/>
          </p:cNvCxnSpPr>
          <p:nvPr/>
        </p:nvCxnSpPr>
        <p:spPr>
          <a:xfrm flipV="1">
            <a:off x="8114039" y="1979475"/>
            <a:ext cx="0" cy="21830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>
            <a:extLst>
              <a:ext uri="{FF2B5EF4-FFF2-40B4-BE49-F238E27FC236}">
                <a16:creationId xmlns:a16="http://schemas.microsoft.com/office/drawing/2014/main" id="{A6062622-8E79-40F0-BC28-D0375D5C1835}"/>
              </a:ext>
            </a:extLst>
          </p:cNvPr>
          <p:cNvSpPr txBox="1"/>
          <p:nvPr/>
        </p:nvSpPr>
        <p:spPr>
          <a:xfrm rot="20262292">
            <a:off x="5415331" y="2594307"/>
            <a:ext cx="17049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max. 55 Personen</a:t>
            </a:r>
            <a:br>
              <a:rPr lang="de-DE" sz="1600" b="1" dirty="0">
                <a:solidFill>
                  <a:srgbClr val="00B050"/>
                </a:solidFill>
              </a:rPr>
            </a:br>
            <a:r>
              <a:rPr lang="de-DE" sz="1100" b="1" dirty="0">
                <a:solidFill>
                  <a:srgbClr val="00B050"/>
                </a:solidFill>
              </a:rPr>
              <a:t>min. 680 m²</a:t>
            </a:r>
            <a:endParaRPr lang="de-DE" sz="1600" b="1" dirty="0">
              <a:solidFill>
                <a:srgbClr val="00B050"/>
              </a:solidFill>
            </a:endParaRP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D0DD9D70-186C-431D-831B-3FC53D954EEB}"/>
              </a:ext>
            </a:extLst>
          </p:cNvPr>
          <p:cNvSpPr txBox="1"/>
          <p:nvPr/>
        </p:nvSpPr>
        <p:spPr>
          <a:xfrm rot="20310367">
            <a:off x="2800804" y="1691930"/>
            <a:ext cx="160390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C000"/>
                </a:solidFill>
              </a:rPr>
              <a:t>max. X Personen</a:t>
            </a:r>
          </a:p>
          <a:p>
            <a:r>
              <a:rPr lang="de-DE" sz="1100" b="1" dirty="0">
                <a:solidFill>
                  <a:srgbClr val="FFC000"/>
                </a:solidFill>
              </a:rPr>
              <a:t>(X = m² Fläche / 10)</a:t>
            </a:r>
          </a:p>
        </p:txBody>
      </p: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2303333C-39EB-4D81-AA64-33991C4F3BFB}"/>
              </a:ext>
            </a:extLst>
          </p:cNvPr>
          <p:cNvCxnSpPr>
            <a:cxnSpLocks/>
          </p:cNvCxnSpPr>
          <p:nvPr/>
        </p:nvCxnSpPr>
        <p:spPr>
          <a:xfrm flipV="1">
            <a:off x="6505723" y="4769292"/>
            <a:ext cx="0" cy="284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r Verbinder 137">
            <a:extLst>
              <a:ext uri="{FF2B5EF4-FFF2-40B4-BE49-F238E27FC236}">
                <a16:creationId xmlns:a16="http://schemas.microsoft.com/office/drawing/2014/main" id="{9BBAA171-1C4E-44A7-84E1-DBB93F553EBA}"/>
              </a:ext>
            </a:extLst>
          </p:cNvPr>
          <p:cNvCxnSpPr>
            <a:cxnSpLocks/>
          </p:cNvCxnSpPr>
          <p:nvPr/>
        </p:nvCxnSpPr>
        <p:spPr>
          <a:xfrm flipV="1">
            <a:off x="2103133" y="4730773"/>
            <a:ext cx="4586" cy="9363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41B8F687-B182-4408-A8B9-C98514C6CEB5}"/>
              </a:ext>
            </a:extLst>
          </p:cNvPr>
          <p:cNvCxnSpPr>
            <a:cxnSpLocks/>
          </p:cNvCxnSpPr>
          <p:nvPr/>
        </p:nvCxnSpPr>
        <p:spPr>
          <a:xfrm flipV="1">
            <a:off x="10084105" y="4742678"/>
            <a:ext cx="0" cy="3665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Verbinder: gewinkelt 142">
            <a:extLst>
              <a:ext uri="{FF2B5EF4-FFF2-40B4-BE49-F238E27FC236}">
                <a16:creationId xmlns:a16="http://schemas.microsoft.com/office/drawing/2014/main" id="{A671804D-E971-4825-A8D5-818EB15791F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685903" y="4413264"/>
            <a:ext cx="694587" cy="602007"/>
          </a:xfrm>
          <a:prstGeom prst="bentConnector3">
            <a:avLst>
              <a:gd name="adj1" fmla="val 20745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Verbinder: gewinkelt 144">
            <a:extLst>
              <a:ext uri="{FF2B5EF4-FFF2-40B4-BE49-F238E27FC236}">
                <a16:creationId xmlns:a16="http://schemas.microsoft.com/office/drawing/2014/main" id="{10B308B4-E919-4F3D-9B93-94453AD9DA7B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20884" y="4587179"/>
            <a:ext cx="686565" cy="246156"/>
          </a:xfrm>
          <a:prstGeom prst="bentConnector3">
            <a:avLst>
              <a:gd name="adj1" fmla="val 19367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Verbinder: gewinkelt 147">
            <a:extLst>
              <a:ext uri="{FF2B5EF4-FFF2-40B4-BE49-F238E27FC236}">
                <a16:creationId xmlns:a16="http://schemas.microsoft.com/office/drawing/2014/main" id="{BDCD5A8F-E540-43EF-ABD5-56AA11BAED9D}"/>
              </a:ext>
            </a:extLst>
          </p:cNvPr>
          <p:cNvCxnSpPr>
            <a:cxnSpLocks/>
          </p:cNvCxnSpPr>
          <p:nvPr/>
        </p:nvCxnSpPr>
        <p:spPr>
          <a:xfrm rot="10800000">
            <a:off x="6565934" y="4428316"/>
            <a:ext cx="1549120" cy="537442"/>
          </a:xfrm>
          <a:prstGeom prst="bentConnector3">
            <a:avLst>
              <a:gd name="adj1" fmla="val 80694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Ellipse 150">
            <a:extLst>
              <a:ext uri="{FF2B5EF4-FFF2-40B4-BE49-F238E27FC236}">
                <a16:creationId xmlns:a16="http://schemas.microsoft.com/office/drawing/2014/main" id="{E231FFAC-FFE4-47E9-A25C-BADA22D3431E}"/>
              </a:ext>
            </a:extLst>
          </p:cNvPr>
          <p:cNvSpPr/>
          <p:nvPr/>
        </p:nvSpPr>
        <p:spPr>
          <a:xfrm>
            <a:off x="2833896" y="1395777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B96748A5-F810-473D-BE77-48CD17B1805D}"/>
              </a:ext>
            </a:extLst>
          </p:cNvPr>
          <p:cNvSpPr/>
          <p:nvPr/>
        </p:nvSpPr>
        <p:spPr>
          <a:xfrm>
            <a:off x="8231458" y="1916861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59471D97-D25F-4BF4-B96A-38EE7D3C4B2C}"/>
              </a:ext>
            </a:extLst>
          </p:cNvPr>
          <p:cNvSpPr/>
          <p:nvPr/>
        </p:nvSpPr>
        <p:spPr>
          <a:xfrm>
            <a:off x="10425126" y="4927601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FBEB4248-F4B0-4069-9371-E5FB40B82F14}"/>
              </a:ext>
            </a:extLst>
          </p:cNvPr>
          <p:cNvSpPr txBox="1"/>
          <p:nvPr/>
        </p:nvSpPr>
        <p:spPr>
          <a:xfrm>
            <a:off x="10706583" y="5168381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Tensatoren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1F7B7EAF-FC19-44CB-B240-200D1E5E17D0}"/>
              </a:ext>
            </a:extLst>
          </p:cNvPr>
          <p:cNvSpPr txBox="1"/>
          <p:nvPr/>
        </p:nvSpPr>
        <p:spPr>
          <a:xfrm>
            <a:off x="5120421" y="335540"/>
            <a:ext cx="2178658" cy="8233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max. X Personen</a:t>
            </a:r>
          </a:p>
          <a:p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(X nach Standortspezifischen/m Einlassbestimmungen und </a:t>
            </a:r>
            <a:br>
              <a:rPr lang="de-DE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vereinseigenem Hygienekonzept)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9BFA1063-84E6-46A3-9A37-1BA56B8876C1}"/>
              </a:ext>
            </a:extLst>
          </p:cNvPr>
          <p:cNvSpPr/>
          <p:nvPr/>
        </p:nvSpPr>
        <p:spPr>
          <a:xfrm>
            <a:off x="8053340" y="886761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847C5DB4-D8EE-4939-BF54-8C6AD5C4783E}"/>
              </a:ext>
            </a:extLst>
          </p:cNvPr>
          <p:cNvSpPr/>
          <p:nvPr/>
        </p:nvSpPr>
        <p:spPr>
          <a:xfrm>
            <a:off x="4275247" y="4217859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1BD0DB52-D345-41F8-8BC0-1A7C92642033}"/>
              </a:ext>
            </a:extLst>
          </p:cNvPr>
          <p:cNvCxnSpPr>
            <a:cxnSpLocks/>
          </p:cNvCxnSpPr>
          <p:nvPr/>
        </p:nvCxnSpPr>
        <p:spPr>
          <a:xfrm flipH="1" flipV="1">
            <a:off x="10306208" y="5673486"/>
            <a:ext cx="369168" cy="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>
            <a:extLst>
              <a:ext uri="{FF2B5EF4-FFF2-40B4-BE49-F238E27FC236}">
                <a16:creationId xmlns:a16="http://schemas.microsoft.com/office/drawing/2014/main" id="{86CC78DF-7853-41C0-81DB-CCAFBF5CE272}"/>
              </a:ext>
            </a:extLst>
          </p:cNvPr>
          <p:cNvSpPr txBox="1"/>
          <p:nvPr/>
        </p:nvSpPr>
        <p:spPr>
          <a:xfrm>
            <a:off x="10721218" y="5516883"/>
            <a:ext cx="1633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bauliche oder organisatorische Trennung</a:t>
            </a:r>
          </a:p>
        </p:txBody>
      </p: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7B33D053-72BE-448C-9653-D508D420B3BE}"/>
              </a:ext>
            </a:extLst>
          </p:cNvPr>
          <p:cNvCxnSpPr>
            <a:cxnSpLocks/>
          </p:cNvCxnSpPr>
          <p:nvPr/>
        </p:nvCxnSpPr>
        <p:spPr>
          <a:xfrm flipV="1">
            <a:off x="4481186" y="4199959"/>
            <a:ext cx="0" cy="516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lipse 89">
            <a:extLst>
              <a:ext uri="{FF2B5EF4-FFF2-40B4-BE49-F238E27FC236}">
                <a16:creationId xmlns:a16="http://schemas.microsoft.com/office/drawing/2014/main" id="{F95BEB1D-77C2-45B4-96D4-12B25F52AC30}"/>
              </a:ext>
            </a:extLst>
          </p:cNvPr>
          <p:cNvSpPr/>
          <p:nvPr/>
        </p:nvSpPr>
        <p:spPr>
          <a:xfrm>
            <a:off x="10354028" y="2823894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FEBC7444-2D59-4AC9-9D5E-F1810A515FF4}"/>
              </a:ext>
            </a:extLst>
          </p:cNvPr>
          <p:cNvSpPr/>
          <p:nvPr/>
        </p:nvSpPr>
        <p:spPr>
          <a:xfrm>
            <a:off x="1848994" y="1545939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320A2433-C2B5-47BB-91F2-9380EA104C88}"/>
              </a:ext>
            </a:extLst>
          </p:cNvPr>
          <p:cNvSpPr/>
          <p:nvPr/>
        </p:nvSpPr>
        <p:spPr>
          <a:xfrm>
            <a:off x="2183646" y="6016720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C981B525-6FFA-4A90-9FF5-171178C895F1}"/>
              </a:ext>
            </a:extLst>
          </p:cNvPr>
          <p:cNvSpPr/>
          <p:nvPr/>
        </p:nvSpPr>
        <p:spPr>
          <a:xfrm>
            <a:off x="2909769" y="563075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FA387572-5FE1-4A29-AF05-E1A2E757A5C3}"/>
              </a:ext>
            </a:extLst>
          </p:cNvPr>
          <p:cNvSpPr/>
          <p:nvPr/>
        </p:nvSpPr>
        <p:spPr>
          <a:xfrm>
            <a:off x="6082638" y="4253736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DB407EA0-BF83-46AA-BD55-AC4315A3C427}"/>
              </a:ext>
            </a:extLst>
          </p:cNvPr>
          <p:cNvSpPr/>
          <p:nvPr/>
        </p:nvSpPr>
        <p:spPr>
          <a:xfrm>
            <a:off x="4528231" y="1607772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D6EF8E4D-F6FD-4B93-966C-99B16C42EA46}"/>
              </a:ext>
            </a:extLst>
          </p:cNvPr>
          <p:cNvSpPr/>
          <p:nvPr/>
        </p:nvSpPr>
        <p:spPr>
          <a:xfrm>
            <a:off x="6405465" y="1618083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2ECD103-AE30-438A-B35A-F6CE31FBA0E0}"/>
              </a:ext>
            </a:extLst>
          </p:cNvPr>
          <p:cNvSpPr txBox="1"/>
          <p:nvPr/>
        </p:nvSpPr>
        <p:spPr>
          <a:xfrm>
            <a:off x="5668177" y="1511809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Presse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60E65E54-7FE6-4426-BD11-E6D939860520}"/>
              </a:ext>
            </a:extLst>
          </p:cNvPr>
          <p:cNvCxnSpPr>
            <a:cxnSpLocks/>
          </p:cNvCxnSpPr>
          <p:nvPr/>
        </p:nvCxnSpPr>
        <p:spPr>
          <a:xfrm>
            <a:off x="7500941" y="1735624"/>
            <a:ext cx="0" cy="25020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>
            <a:extLst>
              <a:ext uri="{FF2B5EF4-FFF2-40B4-BE49-F238E27FC236}">
                <a16:creationId xmlns:a16="http://schemas.microsoft.com/office/drawing/2014/main" id="{FD5E5E77-F75B-4131-8080-CC223E818C60}"/>
              </a:ext>
            </a:extLst>
          </p:cNvPr>
          <p:cNvSpPr txBox="1"/>
          <p:nvPr/>
        </p:nvSpPr>
        <p:spPr>
          <a:xfrm>
            <a:off x="7422876" y="1716056"/>
            <a:ext cx="1142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   min. 2 m**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48E911F8-5660-43BD-A1FB-2C5A5D2EEF4B}"/>
              </a:ext>
            </a:extLst>
          </p:cNvPr>
          <p:cNvSpPr txBox="1"/>
          <p:nvPr/>
        </p:nvSpPr>
        <p:spPr>
          <a:xfrm>
            <a:off x="9486621" y="1656309"/>
            <a:ext cx="227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** gilt für alle installierten Presse- / TV- / Ordner-/ etc. Plätze innerhalb der orangenen Zone</a:t>
            </a: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BE7461F9-A287-478B-838A-6DDD383549FC}"/>
              </a:ext>
            </a:extLst>
          </p:cNvPr>
          <p:cNvSpPr/>
          <p:nvPr/>
        </p:nvSpPr>
        <p:spPr>
          <a:xfrm>
            <a:off x="8590654" y="265221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FAD85B9E-8481-4F69-92FC-67B2C9BFDE74}"/>
              </a:ext>
            </a:extLst>
          </p:cNvPr>
          <p:cNvSpPr txBox="1"/>
          <p:nvPr/>
        </p:nvSpPr>
        <p:spPr>
          <a:xfrm>
            <a:off x="101003" y="1761501"/>
            <a:ext cx="223050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Ordner im Zuschauerbereich nach standortspezifischen/m Einlassbestimmungen und vereins-eigenem Hygienekonzept</a:t>
            </a:r>
            <a:endParaRPr lang="de-D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18366AE7-1DA4-4ACD-A944-6DB8680E7F9E}"/>
              </a:ext>
            </a:extLst>
          </p:cNvPr>
          <p:cNvCxnSpPr/>
          <p:nvPr/>
        </p:nvCxnSpPr>
        <p:spPr>
          <a:xfrm>
            <a:off x="2959834" y="4927601"/>
            <a:ext cx="1441351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197BC170-DD7D-41A3-A881-88F28FDA7278}"/>
              </a:ext>
            </a:extLst>
          </p:cNvPr>
          <p:cNvCxnSpPr>
            <a:cxnSpLocks/>
          </p:cNvCxnSpPr>
          <p:nvPr/>
        </p:nvCxnSpPr>
        <p:spPr>
          <a:xfrm flipV="1">
            <a:off x="2106900" y="6198364"/>
            <a:ext cx="610862" cy="607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5BA3C8F-FAB1-44C5-8CCB-4909D01DA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740440"/>
              </p:ext>
            </p:extLst>
          </p:nvPr>
        </p:nvGraphicFramePr>
        <p:xfrm>
          <a:off x="201044" y="2899425"/>
          <a:ext cx="2232000" cy="14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6" name="Rechteck 105">
            <a:extLst>
              <a:ext uri="{FF2B5EF4-FFF2-40B4-BE49-F238E27FC236}">
                <a16:creationId xmlns:a16="http://schemas.microsoft.com/office/drawing/2014/main" id="{598E6155-910C-4B4A-8C5B-5F6AE9C6FD4D}"/>
              </a:ext>
            </a:extLst>
          </p:cNvPr>
          <p:cNvSpPr/>
          <p:nvPr/>
        </p:nvSpPr>
        <p:spPr>
          <a:xfrm rot="16200000">
            <a:off x="7408473" y="2926909"/>
            <a:ext cx="916885" cy="9559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92A1C9CC-6884-4F05-A6E5-EB9D0D396385}"/>
              </a:ext>
            </a:extLst>
          </p:cNvPr>
          <p:cNvCxnSpPr>
            <a:cxnSpLocks/>
          </p:cNvCxnSpPr>
          <p:nvPr/>
        </p:nvCxnSpPr>
        <p:spPr>
          <a:xfrm>
            <a:off x="7755977" y="1973510"/>
            <a:ext cx="35999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feld 108">
            <a:extLst>
              <a:ext uri="{FF2B5EF4-FFF2-40B4-BE49-F238E27FC236}">
                <a16:creationId xmlns:a16="http://schemas.microsoft.com/office/drawing/2014/main" id="{946EA7BE-ADFE-4AE8-8EE0-90BE1FE708B0}"/>
              </a:ext>
            </a:extLst>
          </p:cNvPr>
          <p:cNvSpPr txBox="1"/>
          <p:nvPr/>
        </p:nvSpPr>
        <p:spPr>
          <a:xfrm rot="16200000">
            <a:off x="7262103" y="2836463"/>
            <a:ext cx="1463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Statistiker / TM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7E23CE25-6E9A-45EF-BD22-527B507E5370}"/>
              </a:ext>
            </a:extLst>
          </p:cNvPr>
          <p:cNvSpPr txBox="1"/>
          <p:nvPr/>
        </p:nvSpPr>
        <p:spPr>
          <a:xfrm>
            <a:off x="5796428" y="5430552"/>
            <a:ext cx="711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Doping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3A94F726-32D4-4E3C-8D8B-2BEDF4B8AB44}"/>
              </a:ext>
            </a:extLst>
          </p:cNvPr>
          <p:cNvSpPr/>
          <p:nvPr/>
        </p:nvSpPr>
        <p:spPr>
          <a:xfrm rot="5400000">
            <a:off x="6320875" y="5297107"/>
            <a:ext cx="1082217" cy="715980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972DFE61-B01E-45E9-AF32-A87429633968}"/>
              </a:ext>
            </a:extLst>
          </p:cNvPr>
          <p:cNvSpPr/>
          <p:nvPr/>
        </p:nvSpPr>
        <p:spPr>
          <a:xfrm rot="5400000">
            <a:off x="7909402" y="5236654"/>
            <a:ext cx="1081725" cy="835149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14" name="Gerader Verbinder 113">
            <a:extLst>
              <a:ext uri="{FF2B5EF4-FFF2-40B4-BE49-F238E27FC236}">
                <a16:creationId xmlns:a16="http://schemas.microsoft.com/office/drawing/2014/main" id="{EB5CD191-27AD-4431-84E5-C9053E004EC2}"/>
              </a:ext>
            </a:extLst>
          </p:cNvPr>
          <p:cNvCxnSpPr>
            <a:cxnSpLocks/>
          </p:cNvCxnSpPr>
          <p:nvPr/>
        </p:nvCxnSpPr>
        <p:spPr>
          <a:xfrm flipH="1">
            <a:off x="7114013" y="4740578"/>
            <a:ext cx="176082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890EC06B-0AC1-4556-849E-3780BD3F74B9}"/>
              </a:ext>
            </a:extLst>
          </p:cNvPr>
          <p:cNvCxnSpPr>
            <a:cxnSpLocks/>
          </p:cNvCxnSpPr>
          <p:nvPr/>
        </p:nvCxnSpPr>
        <p:spPr>
          <a:xfrm flipV="1">
            <a:off x="8874839" y="4740578"/>
            <a:ext cx="0" cy="3666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feld 116">
            <a:extLst>
              <a:ext uri="{FF2B5EF4-FFF2-40B4-BE49-F238E27FC236}">
                <a16:creationId xmlns:a16="http://schemas.microsoft.com/office/drawing/2014/main" id="{36B3C685-3755-4FD6-BF5F-5D681BB566A6}"/>
              </a:ext>
            </a:extLst>
          </p:cNvPr>
          <p:cNvSpPr txBox="1"/>
          <p:nvPr/>
        </p:nvSpPr>
        <p:spPr>
          <a:xfrm>
            <a:off x="8907659" y="5402300"/>
            <a:ext cx="1117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Umkleide Courtcrew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14C6CB35-EE40-4028-8DAB-6FEA25624B60}"/>
              </a:ext>
            </a:extLst>
          </p:cNvPr>
          <p:cNvSpPr/>
          <p:nvPr/>
        </p:nvSpPr>
        <p:spPr>
          <a:xfrm rot="5400000">
            <a:off x="9184417" y="3059726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CEB3D7A5-23BA-49E4-B712-417FF80A63F3}"/>
              </a:ext>
            </a:extLst>
          </p:cNvPr>
          <p:cNvSpPr txBox="1"/>
          <p:nvPr/>
        </p:nvSpPr>
        <p:spPr>
          <a:xfrm rot="5400000">
            <a:off x="9589106" y="2962437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Presse</a:t>
            </a:r>
          </a:p>
        </p:txBody>
      </p: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2EE5CCEB-F2E8-4C7B-88FB-CCBFE295E9D4}"/>
              </a:ext>
            </a:extLst>
          </p:cNvPr>
          <p:cNvCxnSpPr>
            <a:cxnSpLocks/>
          </p:cNvCxnSpPr>
          <p:nvPr/>
        </p:nvCxnSpPr>
        <p:spPr>
          <a:xfrm flipH="1" flipV="1">
            <a:off x="8138644" y="4199366"/>
            <a:ext cx="9166" cy="497555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82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hteck 109">
            <a:extLst>
              <a:ext uri="{FF2B5EF4-FFF2-40B4-BE49-F238E27FC236}">
                <a16:creationId xmlns:a16="http://schemas.microsoft.com/office/drawing/2014/main" id="{025B1944-2266-4339-BED7-FF3039025CB8}"/>
              </a:ext>
            </a:extLst>
          </p:cNvPr>
          <p:cNvSpPr/>
          <p:nvPr/>
        </p:nvSpPr>
        <p:spPr>
          <a:xfrm>
            <a:off x="1483191" y="3705230"/>
            <a:ext cx="418958" cy="48138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460317DE-C7FC-4D14-98E3-687710A6F3A8}"/>
              </a:ext>
            </a:extLst>
          </p:cNvPr>
          <p:cNvSpPr/>
          <p:nvPr/>
        </p:nvSpPr>
        <p:spPr>
          <a:xfrm>
            <a:off x="3505484" y="463912"/>
            <a:ext cx="8445808" cy="52061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0BA7CA0-7265-4B91-A645-118FBF6CF9E3}"/>
              </a:ext>
            </a:extLst>
          </p:cNvPr>
          <p:cNvSpPr/>
          <p:nvPr/>
        </p:nvSpPr>
        <p:spPr>
          <a:xfrm>
            <a:off x="3519499" y="1575657"/>
            <a:ext cx="5143161" cy="3623721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777B99A-1565-4508-9EF2-E68211034CF9}"/>
              </a:ext>
            </a:extLst>
          </p:cNvPr>
          <p:cNvSpPr/>
          <p:nvPr/>
        </p:nvSpPr>
        <p:spPr>
          <a:xfrm>
            <a:off x="3993427" y="2173898"/>
            <a:ext cx="4223468" cy="2015019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FA908E-F432-41A0-8CA8-4E644B5C9B83}"/>
              </a:ext>
            </a:extLst>
          </p:cNvPr>
          <p:cNvSpPr/>
          <p:nvPr/>
        </p:nvSpPr>
        <p:spPr>
          <a:xfrm>
            <a:off x="4946572" y="2796744"/>
            <a:ext cx="2291501" cy="101509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F85A8C8-F692-41F5-B73A-D0F2A2D09E10}"/>
              </a:ext>
            </a:extLst>
          </p:cNvPr>
          <p:cNvCxnSpPr>
            <a:cxnSpLocks/>
          </p:cNvCxnSpPr>
          <p:nvPr/>
        </p:nvCxnSpPr>
        <p:spPr>
          <a:xfrm>
            <a:off x="6096000" y="2598440"/>
            <a:ext cx="0" cy="1411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B49E60-8E33-47AB-A6D8-0A260E2D453F}"/>
              </a:ext>
            </a:extLst>
          </p:cNvPr>
          <p:cNvCxnSpPr>
            <a:cxnSpLocks/>
          </p:cNvCxnSpPr>
          <p:nvPr/>
        </p:nvCxnSpPr>
        <p:spPr>
          <a:xfrm>
            <a:off x="6523823" y="2796744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A23FEF8-4C3B-4963-8FA7-5E6AAF5A4054}"/>
              </a:ext>
            </a:extLst>
          </p:cNvPr>
          <p:cNvCxnSpPr>
            <a:cxnSpLocks/>
          </p:cNvCxnSpPr>
          <p:nvPr/>
        </p:nvCxnSpPr>
        <p:spPr>
          <a:xfrm>
            <a:off x="5684704" y="2796744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9C451AC9-81CA-4AD8-9288-DC7A4980629C}"/>
              </a:ext>
            </a:extLst>
          </p:cNvPr>
          <p:cNvSpPr/>
          <p:nvPr/>
        </p:nvSpPr>
        <p:spPr>
          <a:xfrm>
            <a:off x="245515" y="4162663"/>
            <a:ext cx="3269678" cy="2468963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F65A29F-4F5E-4AEF-9A7A-A7A0BD810748}"/>
              </a:ext>
            </a:extLst>
          </p:cNvPr>
          <p:cNvCxnSpPr>
            <a:cxnSpLocks/>
          </p:cNvCxnSpPr>
          <p:nvPr/>
        </p:nvCxnSpPr>
        <p:spPr>
          <a:xfrm>
            <a:off x="4476517" y="2395397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013723F9-0C6D-4915-B53D-04DF6426E5E6}"/>
              </a:ext>
            </a:extLst>
          </p:cNvPr>
          <p:cNvCxnSpPr>
            <a:cxnSpLocks/>
          </p:cNvCxnSpPr>
          <p:nvPr/>
        </p:nvCxnSpPr>
        <p:spPr>
          <a:xfrm>
            <a:off x="7724774" y="2395396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B74492B-2E44-4934-BDD7-148D6E6683A7}"/>
              </a:ext>
            </a:extLst>
          </p:cNvPr>
          <p:cNvCxnSpPr>
            <a:cxnSpLocks/>
          </p:cNvCxnSpPr>
          <p:nvPr/>
        </p:nvCxnSpPr>
        <p:spPr>
          <a:xfrm>
            <a:off x="4476517" y="4164373"/>
            <a:ext cx="324825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8653CEC4-5982-447B-B861-3418E2CDDE05}"/>
              </a:ext>
            </a:extLst>
          </p:cNvPr>
          <p:cNvSpPr/>
          <p:nvPr/>
        </p:nvSpPr>
        <p:spPr>
          <a:xfrm>
            <a:off x="5939921" y="2267544"/>
            <a:ext cx="312158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1085B3D-AD60-46FE-8E6C-376FF416D37C}"/>
              </a:ext>
            </a:extLst>
          </p:cNvPr>
          <p:cNvSpPr/>
          <p:nvPr/>
        </p:nvSpPr>
        <p:spPr>
          <a:xfrm>
            <a:off x="6523823" y="2349676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0DFBD8B-83A1-412F-AD43-3170B086070E}"/>
              </a:ext>
            </a:extLst>
          </p:cNvPr>
          <p:cNvSpPr/>
          <p:nvPr/>
        </p:nvSpPr>
        <p:spPr>
          <a:xfrm>
            <a:off x="4953928" y="2349676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711E651-09DA-4AD1-BCE8-E2B550C8A356}"/>
              </a:ext>
            </a:extLst>
          </p:cNvPr>
          <p:cNvSpPr/>
          <p:nvPr/>
        </p:nvSpPr>
        <p:spPr>
          <a:xfrm>
            <a:off x="3679579" y="1674883"/>
            <a:ext cx="504825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8475AA9-00AA-4B49-908F-F7352F7A9632}"/>
              </a:ext>
            </a:extLst>
          </p:cNvPr>
          <p:cNvSpPr txBox="1"/>
          <p:nvPr/>
        </p:nvSpPr>
        <p:spPr>
          <a:xfrm>
            <a:off x="5661037" y="2340661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Schreiber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6A005C2-5CD8-4EF3-AFE6-053C17E55E67}"/>
              </a:ext>
            </a:extLst>
          </p:cNvPr>
          <p:cNvSpPr txBox="1"/>
          <p:nvPr/>
        </p:nvSpPr>
        <p:spPr>
          <a:xfrm>
            <a:off x="4134899" y="1583879"/>
            <a:ext cx="1597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Hallensprecher / DJ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837792B2-E328-4A3A-A8D0-58A20CE1CD76}"/>
              </a:ext>
            </a:extLst>
          </p:cNvPr>
          <p:cNvCxnSpPr>
            <a:cxnSpLocks/>
          </p:cNvCxnSpPr>
          <p:nvPr/>
        </p:nvCxnSpPr>
        <p:spPr>
          <a:xfrm flipH="1" flipV="1">
            <a:off x="7380288" y="2395396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1A54A67-A6B4-48D9-B21E-9004F707CE1D}"/>
              </a:ext>
            </a:extLst>
          </p:cNvPr>
          <p:cNvCxnSpPr>
            <a:cxnSpLocks/>
          </p:cNvCxnSpPr>
          <p:nvPr/>
        </p:nvCxnSpPr>
        <p:spPr>
          <a:xfrm flipH="1" flipV="1">
            <a:off x="4473342" y="2395396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FFD95BDC-AFFB-4B7C-B2BA-F5C5D4CEDDA8}"/>
              </a:ext>
            </a:extLst>
          </p:cNvPr>
          <p:cNvSpPr/>
          <p:nvPr/>
        </p:nvSpPr>
        <p:spPr>
          <a:xfrm rot="5400000">
            <a:off x="522084" y="3884539"/>
            <a:ext cx="669037" cy="123562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DEC8D5-30F3-450B-9354-513E43E4955E}"/>
              </a:ext>
            </a:extLst>
          </p:cNvPr>
          <p:cNvSpPr/>
          <p:nvPr/>
        </p:nvSpPr>
        <p:spPr>
          <a:xfrm rot="5400000">
            <a:off x="295235" y="5445640"/>
            <a:ext cx="1121738" cy="1232946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D37532A-0A1D-42DB-9586-A8F5B47B792C}"/>
              </a:ext>
            </a:extLst>
          </p:cNvPr>
          <p:cNvSpPr/>
          <p:nvPr/>
        </p:nvSpPr>
        <p:spPr>
          <a:xfrm rot="5400000">
            <a:off x="2322522" y="5441070"/>
            <a:ext cx="1130883" cy="1232946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6FF8CB1-BF07-485C-863B-6686D29873A5}"/>
              </a:ext>
            </a:extLst>
          </p:cNvPr>
          <p:cNvSpPr/>
          <p:nvPr/>
        </p:nvSpPr>
        <p:spPr>
          <a:xfrm>
            <a:off x="4058072" y="2328308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119757C-B3F3-4FF7-9ACF-C87E3DEA68D5}"/>
              </a:ext>
            </a:extLst>
          </p:cNvPr>
          <p:cNvSpPr/>
          <p:nvPr/>
        </p:nvSpPr>
        <p:spPr>
          <a:xfrm>
            <a:off x="7801177" y="2315671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0B9FA72-5525-4FAE-98E0-D425F3D2EC19}"/>
              </a:ext>
            </a:extLst>
          </p:cNvPr>
          <p:cNvSpPr txBox="1"/>
          <p:nvPr/>
        </p:nvSpPr>
        <p:spPr>
          <a:xfrm>
            <a:off x="343747" y="5808099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Kabine/n</a:t>
            </a:r>
          </a:p>
          <a:p>
            <a:pPr algn="ctr"/>
            <a:r>
              <a:rPr lang="de-DE" sz="1400" dirty="0"/>
              <a:t>TEAM B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538E9AF-A778-4259-AF25-0C7E9C30256D}"/>
              </a:ext>
            </a:extLst>
          </p:cNvPr>
          <p:cNvSpPr txBox="1"/>
          <p:nvPr/>
        </p:nvSpPr>
        <p:spPr>
          <a:xfrm>
            <a:off x="2455995" y="4871405"/>
            <a:ext cx="86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Kabine/n</a:t>
            </a:r>
          </a:p>
          <a:p>
            <a:pPr algn="ctr"/>
            <a:r>
              <a:rPr lang="de-DE" sz="1400" dirty="0"/>
              <a:t>Doping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A9B61C0E-3CC3-414C-9F1D-B486017A5E42}"/>
              </a:ext>
            </a:extLst>
          </p:cNvPr>
          <p:cNvSpPr txBox="1"/>
          <p:nvPr/>
        </p:nvSpPr>
        <p:spPr>
          <a:xfrm>
            <a:off x="488387" y="4246511"/>
            <a:ext cx="85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79CF6EB-F288-4810-9A51-8D5F25E24D53}"/>
              </a:ext>
            </a:extLst>
          </p:cNvPr>
          <p:cNvSpPr txBox="1"/>
          <p:nvPr/>
        </p:nvSpPr>
        <p:spPr>
          <a:xfrm>
            <a:off x="-414555" y="2865781"/>
            <a:ext cx="281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Eingang: Aktive Beteiligte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2872CFA2-A1A8-4E76-87FC-08B046059717}"/>
              </a:ext>
            </a:extLst>
          </p:cNvPr>
          <p:cNvSpPr txBox="1"/>
          <p:nvPr/>
        </p:nvSpPr>
        <p:spPr>
          <a:xfrm>
            <a:off x="7014635" y="151535"/>
            <a:ext cx="2368729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Eingang: Zuschauer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6E9ED0A3-4951-4886-BBF8-96A6F58D9106}"/>
              </a:ext>
            </a:extLst>
          </p:cNvPr>
          <p:cNvSpPr/>
          <p:nvPr/>
        </p:nvSpPr>
        <p:spPr>
          <a:xfrm rot="16200000">
            <a:off x="2485183" y="3129587"/>
            <a:ext cx="458672" cy="1609958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3988339D-58D2-4993-B2DB-9ABDF24D502D}"/>
              </a:ext>
            </a:extLst>
          </p:cNvPr>
          <p:cNvCxnSpPr>
            <a:cxnSpLocks/>
          </p:cNvCxnSpPr>
          <p:nvPr/>
        </p:nvCxnSpPr>
        <p:spPr>
          <a:xfrm flipH="1" flipV="1">
            <a:off x="8656833" y="1591495"/>
            <a:ext cx="22948" cy="360788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>
            <a:extLst>
              <a:ext uri="{FF2B5EF4-FFF2-40B4-BE49-F238E27FC236}">
                <a16:creationId xmlns:a16="http://schemas.microsoft.com/office/drawing/2014/main" id="{C84F6B66-FA6D-45BF-A1DB-072BDA2479E0}"/>
              </a:ext>
            </a:extLst>
          </p:cNvPr>
          <p:cNvSpPr txBox="1"/>
          <p:nvPr/>
        </p:nvSpPr>
        <p:spPr>
          <a:xfrm>
            <a:off x="1441462" y="2191170"/>
            <a:ext cx="2027678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B050"/>
                </a:solidFill>
              </a:rPr>
              <a:t>Eingang: Passive Beteiligte</a:t>
            </a:r>
          </a:p>
        </p:txBody>
      </p: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D1846121-EF38-4270-BA89-691E0B8FF0DD}"/>
              </a:ext>
            </a:extLst>
          </p:cNvPr>
          <p:cNvCxnSpPr>
            <a:cxnSpLocks/>
          </p:cNvCxnSpPr>
          <p:nvPr/>
        </p:nvCxnSpPr>
        <p:spPr>
          <a:xfrm flipH="1" flipV="1">
            <a:off x="6752044" y="6156025"/>
            <a:ext cx="369168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feld 100">
            <a:extLst>
              <a:ext uri="{FF2B5EF4-FFF2-40B4-BE49-F238E27FC236}">
                <a16:creationId xmlns:a16="http://schemas.microsoft.com/office/drawing/2014/main" id="{144D7E41-FEDE-448B-93EE-9CC659219DFB}"/>
              </a:ext>
            </a:extLst>
          </p:cNvPr>
          <p:cNvSpPr txBox="1"/>
          <p:nvPr/>
        </p:nvSpPr>
        <p:spPr>
          <a:xfrm>
            <a:off x="5600040" y="5998900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Ordner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DC9486E9-8F5A-45D6-B268-654C159C5EC8}"/>
              </a:ext>
            </a:extLst>
          </p:cNvPr>
          <p:cNvSpPr/>
          <p:nvPr/>
        </p:nvSpPr>
        <p:spPr>
          <a:xfrm rot="16200000">
            <a:off x="3936709" y="3763087"/>
            <a:ext cx="567291" cy="141434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3B0716E1-0690-4560-A26D-409A9D72130E}"/>
              </a:ext>
            </a:extLst>
          </p:cNvPr>
          <p:cNvCxnSpPr>
            <a:cxnSpLocks/>
          </p:cNvCxnSpPr>
          <p:nvPr/>
        </p:nvCxnSpPr>
        <p:spPr>
          <a:xfrm flipH="1">
            <a:off x="2271491" y="3709353"/>
            <a:ext cx="124873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A23950F5-ACF6-456A-8919-E40694CC5D1F}"/>
              </a:ext>
            </a:extLst>
          </p:cNvPr>
          <p:cNvCxnSpPr>
            <a:cxnSpLocks/>
          </p:cNvCxnSpPr>
          <p:nvPr/>
        </p:nvCxnSpPr>
        <p:spPr>
          <a:xfrm flipH="1">
            <a:off x="3975100" y="2157057"/>
            <a:ext cx="42259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3481DCDB-0B9F-43BD-A730-943107D5D45E}"/>
              </a:ext>
            </a:extLst>
          </p:cNvPr>
          <p:cNvCxnSpPr>
            <a:cxnSpLocks/>
          </p:cNvCxnSpPr>
          <p:nvPr/>
        </p:nvCxnSpPr>
        <p:spPr>
          <a:xfrm flipV="1">
            <a:off x="8209503" y="2152644"/>
            <a:ext cx="0" cy="20431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>
            <a:extLst>
              <a:ext uri="{FF2B5EF4-FFF2-40B4-BE49-F238E27FC236}">
                <a16:creationId xmlns:a16="http://schemas.microsoft.com/office/drawing/2014/main" id="{A6062622-8E79-40F0-BC28-D0375D5C1835}"/>
              </a:ext>
            </a:extLst>
          </p:cNvPr>
          <p:cNvSpPr txBox="1"/>
          <p:nvPr/>
        </p:nvSpPr>
        <p:spPr>
          <a:xfrm rot="20262292">
            <a:off x="5249933" y="2853474"/>
            <a:ext cx="17049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max. 55 Personen</a:t>
            </a:r>
          </a:p>
          <a:p>
            <a:r>
              <a:rPr lang="de-DE" sz="1100" b="1" dirty="0">
                <a:solidFill>
                  <a:srgbClr val="00B050"/>
                </a:solidFill>
              </a:rPr>
              <a:t>min. 680 m²</a:t>
            </a:r>
          </a:p>
        </p:txBody>
      </p:sp>
      <p:cxnSp>
        <p:nvCxnSpPr>
          <p:cNvPr id="143" name="Verbinder: gewinkelt 142">
            <a:extLst>
              <a:ext uri="{FF2B5EF4-FFF2-40B4-BE49-F238E27FC236}">
                <a16:creationId xmlns:a16="http://schemas.microsoft.com/office/drawing/2014/main" id="{A671804D-E971-4825-A8D5-818EB15791FD}"/>
              </a:ext>
            </a:extLst>
          </p:cNvPr>
          <p:cNvCxnSpPr>
            <a:cxnSpLocks/>
          </p:cNvCxnSpPr>
          <p:nvPr/>
        </p:nvCxnSpPr>
        <p:spPr>
          <a:xfrm flipV="1">
            <a:off x="1649961" y="4581925"/>
            <a:ext cx="2646617" cy="1611372"/>
          </a:xfrm>
          <a:prstGeom prst="bentConnector3">
            <a:avLst>
              <a:gd name="adj1" fmla="val 9206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Ellipse 150">
            <a:extLst>
              <a:ext uri="{FF2B5EF4-FFF2-40B4-BE49-F238E27FC236}">
                <a16:creationId xmlns:a16="http://schemas.microsoft.com/office/drawing/2014/main" id="{E231FFAC-FFE4-47E9-A25C-BADA22D3431E}"/>
              </a:ext>
            </a:extLst>
          </p:cNvPr>
          <p:cNvSpPr/>
          <p:nvPr/>
        </p:nvSpPr>
        <p:spPr>
          <a:xfrm>
            <a:off x="2431786" y="3522153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B96748A5-F810-473D-BE77-48CD17B1805D}"/>
              </a:ext>
            </a:extLst>
          </p:cNvPr>
          <p:cNvSpPr/>
          <p:nvPr/>
        </p:nvSpPr>
        <p:spPr>
          <a:xfrm>
            <a:off x="5418899" y="4485665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59471D97-D25F-4BF4-B96A-38EE7D3C4B2C}"/>
              </a:ext>
            </a:extLst>
          </p:cNvPr>
          <p:cNvSpPr/>
          <p:nvPr/>
        </p:nvSpPr>
        <p:spPr>
          <a:xfrm>
            <a:off x="5310111" y="6106622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FBEB4248-F4B0-4069-9371-E5FB40B82F14}"/>
              </a:ext>
            </a:extLst>
          </p:cNvPr>
          <p:cNvSpPr txBox="1"/>
          <p:nvPr/>
        </p:nvSpPr>
        <p:spPr>
          <a:xfrm>
            <a:off x="7158515" y="5998900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Tensatoren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1F7B7EAF-FC19-44CB-B240-200D1E5E17D0}"/>
              </a:ext>
            </a:extLst>
          </p:cNvPr>
          <p:cNvSpPr txBox="1"/>
          <p:nvPr/>
        </p:nvSpPr>
        <p:spPr>
          <a:xfrm>
            <a:off x="9210376" y="2837615"/>
            <a:ext cx="2110811" cy="8233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max. X Personen</a:t>
            </a:r>
          </a:p>
          <a:p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(X nach Standortspezifischen/m Einlassbestimmungen und </a:t>
            </a:r>
            <a:br>
              <a:rPr lang="de-DE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vereinseigenem Hygienekonzept)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9BFA1063-84E6-46A3-9A37-1BA56B8876C1}"/>
              </a:ext>
            </a:extLst>
          </p:cNvPr>
          <p:cNvSpPr/>
          <p:nvPr/>
        </p:nvSpPr>
        <p:spPr>
          <a:xfrm>
            <a:off x="9470660" y="703925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847C5DB4-D8EE-4939-BF54-8C6AD5C4783E}"/>
              </a:ext>
            </a:extLst>
          </p:cNvPr>
          <p:cNvSpPr/>
          <p:nvPr/>
        </p:nvSpPr>
        <p:spPr>
          <a:xfrm>
            <a:off x="4043656" y="4016503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1BD0DB52-D345-41F8-8BC0-1A7C92642033}"/>
              </a:ext>
            </a:extLst>
          </p:cNvPr>
          <p:cNvCxnSpPr>
            <a:cxnSpLocks/>
          </p:cNvCxnSpPr>
          <p:nvPr/>
        </p:nvCxnSpPr>
        <p:spPr>
          <a:xfrm flipV="1">
            <a:off x="8618186" y="6173030"/>
            <a:ext cx="264778" cy="3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>
            <a:extLst>
              <a:ext uri="{FF2B5EF4-FFF2-40B4-BE49-F238E27FC236}">
                <a16:creationId xmlns:a16="http://schemas.microsoft.com/office/drawing/2014/main" id="{86CC78DF-7853-41C0-81DB-CCAFBF5CE272}"/>
              </a:ext>
            </a:extLst>
          </p:cNvPr>
          <p:cNvSpPr txBox="1"/>
          <p:nvPr/>
        </p:nvSpPr>
        <p:spPr>
          <a:xfrm>
            <a:off x="8852874" y="5951997"/>
            <a:ext cx="280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bauliche oder organisatorische Trennung</a:t>
            </a: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F95BEB1D-77C2-45B4-96D4-12B25F52AC30}"/>
              </a:ext>
            </a:extLst>
          </p:cNvPr>
          <p:cNvSpPr/>
          <p:nvPr/>
        </p:nvSpPr>
        <p:spPr>
          <a:xfrm>
            <a:off x="10552333" y="2173899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FEBC7444-2D59-4AC9-9D5E-F1810A515FF4}"/>
              </a:ext>
            </a:extLst>
          </p:cNvPr>
          <p:cNvSpPr/>
          <p:nvPr/>
        </p:nvSpPr>
        <p:spPr>
          <a:xfrm>
            <a:off x="3740349" y="1256023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320A2433-C2B5-47BB-91F2-9380EA104C88}"/>
              </a:ext>
            </a:extLst>
          </p:cNvPr>
          <p:cNvSpPr/>
          <p:nvPr/>
        </p:nvSpPr>
        <p:spPr>
          <a:xfrm>
            <a:off x="1312344" y="3541200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C981B525-6FFA-4A90-9FF5-171178C895F1}"/>
              </a:ext>
            </a:extLst>
          </p:cNvPr>
          <p:cNvSpPr/>
          <p:nvPr/>
        </p:nvSpPr>
        <p:spPr>
          <a:xfrm>
            <a:off x="8415885" y="1668475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882CED2-5074-490B-AFBD-A9373293A005}"/>
              </a:ext>
            </a:extLst>
          </p:cNvPr>
          <p:cNvSpPr txBox="1"/>
          <p:nvPr/>
        </p:nvSpPr>
        <p:spPr>
          <a:xfrm>
            <a:off x="2055162" y="4233416"/>
            <a:ext cx="2111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0070C0"/>
                </a:solidFill>
              </a:rPr>
              <a:t>Zeitlich nacheinander!</a:t>
            </a:r>
          </a:p>
        </p:txBody>
      </p:sp>
      <p:sp>
        <p:nvSpPr>
          <p:cNvPr id="137" name="Pfeil: nach rechts 136">
            <a:extLst>
              <a:ext uri="{FF2B5EF4-FFF2-40B4-BE49-F238E27FC236}">
                <a16:creationId xmlns:a16="http://schemas.microsoft.com/office/drawing/2014/main" id="{6C504211-D19A-415E-ABA6-E90A24DD8E77}"/>
              </a:ext>
            </a:extLst>
          </p:cNvPr>
          <p:cNvSpPr/>
          <p:nvPr/>
        </p:nvSpPr>
        <p:spPr>
          <a:xfrm rot="5400000">
            <a:off x="1969097" y="3285228"/>
            <a:ext cx="472902" cy="32697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Pfeil: nach rechts 79">
            <a:extLst>
              <a:ext uri="{FF2B5EF4-FFF2-40B4-BE49-F238E27FC236}">
                <a16:creationId xmlns:a16="http://schemas.microsoft.com/office/drawing/2014/main" id="{616783D6-270F-4600-91D9-65CC83CB04EF}"/>
              </a:ext>
            </a:extLst>
          </p:cNvPr>
          <p:cNvSpPr/>
          <p:nvPr/>
        </p:nvSpPr>
        <p:spPr>
          <a:xfrm rot="5400000">
            <a:off x="1853549" y="3527627"/>
            <a:ext cx="472902" cy="326975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A2BED9BF-F367-46FB-BE36-D0874AC56D6D}"/>
              </a:ext>
            </a:extLst>
          </p:cNvPr>
          <p:cNvCxnSpPr>
            <a:cxnSpLocks/>
          </p:cNvCxnSpPr>
          <p:nvPr/>
        </p:nvCxnSpPr>
        <p:spPr>
          <a:xfrm>
            <a:off x="7895752" y="1591494"/>
            <a:ext cx="0" cy="5310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>
            <a:extLst>
              <a:ext uri="{FF2B5EF4-FFF2-40B4-BE49-F238E27FC236}">
                <a16:creationId xmlns:a16="http://schemas.microsoft.com/office/drawing/2014/main" id="{81FBCC38-5F68-4BC4-8867-ED7D5C36D3E7}"/>
              </a:ext>
            </a:extLst>
          </p:cNvPr>
          <p:cNvCxnSpPr>
            <a:cxnSpLocks/>
          </p:cNvCxnSpPr>
          <p:nvPr/>
        </p:nvCxnSpPr>
        <p:spPr>
          <a:xfrm flipH="1">
            <a:off x="8246545" y="2175901"/>
            <a:ext cx="403585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>
            <a:extLst>
              <a:ext uri="{FF2B5EF4-FFF2-40B4-BE49-F238E27FC236}">
                <a16:creationId xmlns:a16="http://schemas.microsoft.com/office/drawing/2014/main" id="{7630F9B8-5F15-441A-AAD7-A1DE425EAC52}"/>
              </a:ext>
            </a:extLst>
          </p:cNvPr>
          <p:cNvSpPr txBox="1"/>
          <p:nvPr/>
        </p:nvSpPr>
        <p:spPr>
          <a:xfrm>
            <a:off x="7812309" y="1861086"/>
            <a:ext cx="1142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   min. 3 m*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C6040069-D070-4D71-98C0-221EF8D3CE66}"/>
              </a:ext>
            </a:extLst>
          </p:cNvPr>
          <p:cNvSpPr txBox="1"/>
          <p:nvPr/>
        </p:nvSpPr>
        <p:spPr>
          <a:xfrm>
            <a:off x="8726906" y="1547005"/>
            <a:ext cx="235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* </a:t>
            </a:r>
            <a:r>
              <a:rPr lang="de-DE" sz="1100" dirty="0"/>
              <a:t>Mindestabstand zwischen grüner Zone und Zuschauerbereich!</a:t>
            </a:r>
            <a:endParaRPr lang="de-DE" sz="1200" dirty="0"/>
          </a:p>
        </p:txBody>
      </p: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54198B65-D93A-42B0-B547-540CBE53731D}"/>
              </a:ext>
            </a:extLst>
          </p:cNvPr>
          <p:cNvCxnSpPr>
            <a:cxnSpLocks/>
          </p:cNvCxnSpPr>
          <p:nvPr/>
        </p:nvCxnSpPr>
        <p:spPr>
          <a:xfrm flipV="1">
            <a:off x="4927525" y="4186611"/>
            <a:ext cx="0" cy="5831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044C549D-0BA5-46E1-8D17-55F3A073277D}"/>
              </a:ext>
            </a:extLst>
          </p:cNvPr>
          <p:cNvCxnSpPr>
            <a:cxnSpLocks/>
          </p:cNvCxnSpPr>
          <p:nvPr/>
        </p:nvCxnSpPr>
        <p:spPr>
          <a:xfrm flipH="1">
            <a:off x="3526116" y="1575657"/>
            <a:ext cx="5130718" cy="822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Pfeil: nach rechts 76">
            <a:extLst>
              <a:ext uri="{FF2B5EF4-FFF2-40B4-BE49-F238E27FC236}">
                <a16:creationId xmlns:a16="http://schemas.microsoft.com/office/drawing/2014/main" id="{3469F630-C6D5-4817-BB6E-E1A4DE5AA81E}"/>
              </a:ext>
            </a:extLst>
          </p:cNvPr>
          <p:cNvSpPr/>
          <p:nvPr/>
        </p:nvSpPr>
        <p:spPr>
          <a:xfrm rot="5400000">
            <a:off x="6572679" y="366955"/>
            <a:ext cx="472902" cy="32697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4CE4926C-78F4-4E85-A46B-516D205CF475}"/>
              </a:ext>
            </a:extLst>
          </p:cNvPr>
          <p:cNvCxnSpPr>
            <a:cxnSpLocks/>
          </p:cNvCxnSpPr>
          <p:nvPr/>
        </p:nvCxnSpPr>
        <p:spPr>
          <a:xfrm>
            <a:off x="1901151" y="3705230"/>
            <a:ext cx="0" cy="45743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lipse 104">
            <a:extLst>
              <a:ext uri="{FF2B5EF4-FFF2-40B4-BE49-F238E27FC236}">
                <a16:creationId xmlns:a16="http://schemas.microsoft.com/office/drawing/2014/main" id="{1B6E09A8-1E17-451C-A4B5-3720C4EDD339}"/>
              </a:ext>
            </a:extLst>
          </p:cNvPr>
          <p:cNvSpPr/>
          <p:nvPr/>
        </p:nvSpPr>
        <p:spPr>
          <a:xfrm>
            <a:off x="9006271" y="4170447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894ED827-CE05-4F66-A148-DF6BC2711306}"/>
              </a:ext>
            </a:extLst>
          </p:cNvPr>
          <p:cNvSpPr txBox="1"/>
          <p:nvPr/>
        </p:nvSpPr>
        <p:spPr>
          <a:xfrm>
            <a:off x="9238107" y="4198225"/>
            <a:ext cx="223050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Ordner im Zuschauerbereich nach standortspezifischen/m Einlassbestimmungen und vereins-eigenem Hygienekonzept</a:t>
            </a:r>
            <a:endParaRPr lang="de-D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BD294B12-D6AF-48E7-B38A-C33CF49A2899}"/>
              </a:ext>
            </a:extLst>
          </p:cNvPr>
          <p:cNvCxnSpPr>
            <a:cxnSpLocks/>
          </p:cNvCxnSpPr>
          <p:nvPr/>
        </p:nvCxnSpPr>
        <p:spPr>
          <a:xfrm flipH="1" flipV="1">
            <a:off x="1904169" y="4162663"/>
            <a:ext cx="2094114" cy="1507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r Verbinder 113">
            <a:extLst>
              <a:ext uri="{FF2B5EF4-FFF2-40B4-BE49-F238E27FC236}">
                <a16:creationId xmlns:a16="http://schemas.microsoft.com/office/drawing/2014/main" id="{51DD663E-CD62-487F-A05A-97A19B281BFE}"/>
              </a:ext>
            </a:extLst>
          </p:cNvPr>
          <p:cNvCxnSpPr>
            <a:cxnSpLocks/>
          </p:cNvCxnSpPr>
          <p:nvPr/>
        </p:nvCxnSpPr>
        <p:spPr>
          <a:xfrm flipH="1">
            <a:off x="7745914" y="4177073"/>
            <a:ext cx="45487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Ellipse 121">
            <a:extLst>
              <a:ext uri="{FF2B5EF4-FFF2-40B4-BE49-F238E27FC236}">
                <a16:creationId xmlns:a16="http://schemas.microsoft.com/office/drawing/2014/main" id="{0258D740-459D-4C70-8A0F-BD049B016AA0}"/>
              </a:ext>
            </a:extLst>
          </p:cNvPr>
          <p:cNvSpPr/>
          <p:nvPr/>
        </p:nvSpPr>
        <p:spPr>
          <a:xfrm>
            <a:off x="6427273" y="259806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5417FACC-273D-45A3-A8FE-384FE032B000}"/>
              </a:ext>
            </a:extLst>
          </p:cNvPr>
          <p:cNvSpPr/>
          <p:nvPr/>
        </p:nvSpPr>
        <p:spPr>
          <a:xfrm>
            <a:off x="5600040" y="1271691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737320F3-B5A8-4698-8ECB-71DCF2F70891}"/>
              </a:ext>
            </a:extLst>
          </p:cNvPr>
          <p:cNvSpPr txBox="1"/>
          <p:nvPr/>
        </p:nvSpPr>
        <p:spPr>
          <a:xfrm>
            <a:off x="5790107" y="975862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Presse</a:t>
            </a: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8BE5DF9E-5562-4A6E-957E-ADA94302F773}"/>
              </a:ext>
            </a:extLst>
          </p:cNvPr>
          <p:cNvSpPr/>
          <p:nvPr/>
        </p:nvSpPr>
        <p:spPr>
          <a:xfrm rot="5400000">
            <a:off x="520246" y="4554732"/>
            <a:ext cx="669037" cy="123562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DBD6B1BA-274B-4A5A-984D-C61E68BE8D45}"/>
              </a:ext>
            </a:extLst>
          </p:cNvPr>
          <p:cNvSpPr txBox="1"/>
          <p:nvPr/>
        </p:nvSpPr>
        <p:spPr>
          <a:xfrm>
            <a:off x="497566" y="4927721"/>
            <a:ext cx="81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E02B056D-6AFA-40D4-B97C-49AF496BABB6}"/>
              </a:ext>
            </a:extLst>
          </p:cNvPr>
          <p:cNvSpPr/>
          <p:nvPr/>
        </p:nvSpPr>
        <p:spPr>
          <a:xfrm rot="5400000">
            <a:off x="2523685" y="4517536"/>
            <a:ext cx="722092" cy="1226483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DE13DE6B-F164-44DC-8504-95F5B83697AF}"/>
              </a:ext>
            </a:extLst>
          </p:cNvPr>
          <p:cNvSpPr txBox="1"/>
          <p:nvPr/>
        </p:nvSpPr>
        <p:spPr>
          <a:xfrm>
            <a:off x="2406061" y="5809758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Kabine/n</a:t>
            </a:r>
          </a:p>
          <a:p>
            <a:pPr algn="ctr"/>
            <a:r>
              <a:rPr lang="de-DE" sz="1400" dirty="0"/>
              <a:t>TEAM A</a:t>
            </a:r>
          </a:p>
        </p:txBody>
      </p:sp>
      <p:cxnSp>
        <p:nvCxnSpPr>
          <p:cNvPr id="118" name="Gerader Verbinder 117">
            <a:extLst>
              <a:ext uri="{FF2B5EF4-FFF2-40B4-BE49-F238E27FC236}">
                <a16:creationId xmlns:a16="http://schemas.microsoft.com/office/drawing/2014/main" id="{CA7422AA-57B0-486E-BF27-8176E428E2D4}"/>
              </a:ext>
            </a:extLst>
          </p:cNvPr>
          <p:cNvCxnSpPr>
            <a:cxnSpLocks/>
          </p:cNvCxnSpPr>
          <p:nvPr/>
        </p:nvCxnSpPr>
        <p:spPr>
          <a:xfrm>
            <a:off x="1876945" y="5829045"/>
            <a:ext cx="31834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D947771D-6115-4FE9-A7C4-5D9739F52E97}"/>
              </a:ext>
            </a:extLst>
          </p:cNvPr>
          <p:cNvCxnSpPr>
            <a:cxnSpLocks/>
          </p:cNvCxnSpPr>
          <p:nvPr/>
        </p:nvCxnSpPr>
        <p:spPr>
          <a:xfrm>
            <a:off x="1591195" y="4838445"/>
            <a:ext cx="31834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r Verbinder 154">
            <a:extLst>
              <a:ext uri="{FF2B5EF4-FFF2-40B4-BE49-F238E27FC236}">
                <a16:creationId xmlns:a16="http://schemas.microsoft.com/office/drawing/2014/main" id="{AE8C734B-CA47-41AC-A02C-FD1A7570A3BC}"/>
              </a:ext>
            </a:extLst>
          </p:cNvPr>
          <p:cNvCxnSpPr>
            <a:cxnSpLocks/>
          </p:cNvCxnSpPr>
          <p:nvPr/>
        </p:nvCxnSpPr>
        <p:spPr>
          <a:xfrm flipH="1">
            <a:off x="3520222" y="4753903"/>
            <a:ext cx="140730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mit Pfeil 158">
            <a:extLst>
              <a:ext uri="{FF2B5EF4-FFF2-40B4-BE49-F238E27FC236}">
                <a16:creationId xmlns:a16="http://schemas.microsoft.com/office/drawing/2014/main" id="{D510ECB4-4DCD-491A-A37F-84DD36126797}"/>
              </a:ext>
            </a:extLst>
          </p:cNvPr>
          <p:cNvCxnSpPr>
            <a:cxnSpLocks/>
          </p:cNvCxnSpPr>
          <p:nvPr/>
        </p:nvCxnSpPr>
        <p:spPr>
          <a:xfrm>
            <a:off x="4134899" y="4769731"/>
            <a:ext cx="0" cy="42964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feld 160">
            <a:extLst>
              <a:ext uri="{FF2B5EF4-FFF2-40B4-BE49-F238E27FC236}">
                <a16:creationId xmlns:a16="http://schemas.microsoft.com/office/drawing/2014/main" id="{BFDEB77A-E6F4-475C-B7FC-B8132C2EA096}"/>
              </a:ext>
            </a:extLst>
          </p:cNvPr>
          <p:cNvSpPr txBox="1"/>
          <p:nvPr/>
        </p:nvSpPr>
        <p:spPr>
          <a:xfrm>
            <a:off x="4063385" y="4878996"/>
            <a:ext cx="1142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   min. 3 m*</a:t>
            </a:r>
          </a:p>
        </p:txBody>
      </p:sp>
      <p:cxnSp>
        <p:nvCxnSpPr>
          <p:cNvPr id="162" name="Gerader Verbinder 161">
            <a:extLst>
              <a:ext uri="{FF2B5EF4-FFF2-40B4-BE49-F238E27FC236}">
                <a16:creationId xmlns:a16="http://schemas.microsoft.com/office/drawing/2014/main" id="{80935C36-B9AC-4243-A66F-14BF99FF7386}"/>
              </a:ext>
            </a:extLst>
          </p:cNvPr>
          <p:cNvCxnSpPr>
            <a:cxnSpLocks/>
          </p:cNvCxnSpPr>
          <p:nvPr/>
        </p:nvCxnSpPr>
        <p:spPr>
          <a:xfrm flipH="1">
            <a:off x="1197917" y="6617251"/>
            <a:ext cx="14770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A3503CE1-C653-4B30-8EFC-D570E521B0BE}"/>
              </a:ext>
            </a:extLst>
          </p:cNvPr>
          <p:cNvCxnSpPr>
            <a:cxnSpLocks/>
          </p:cNvCxnSpPr>
          <p:nvPr/>
        </p:nvCxnSpPr>
        <p:spPr>
          <a:xfrm flipV="1">
            <a:off x="3991071" y="2149596"/>
            <a:ext cx="0" cy="20431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BB41AD86-736F-4913-A0DE-798103FDC157}"/>
              </a:ext>
            </a:extLst>
          </p:cNvPr>
          <p:cNvCxnSpPr>
            <a:cxnSpLocks/>
          </p:cNvCxnSpPr>
          <p:nvPr/>
        </p:nvCxnSpPr>
        <p:spPr>
          <a:xfrm flipH="1">
            <a:off x="3522703" y="5203687"/>
            <a:ext cx="5130718" cy="822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Diagramm 88">
            <a:extLst>
              <a:ext uri="{FF2B5EF4-FFF2-40B4-BE49-F238E27FC236}">
                <a16:creationId xmlns:a16="http://schemas.microsoft.com/office/drawing/2014/main" id="{DD55DCBB-0829-467D-8189-60CDF67F2C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288340"/>
              </p:ext>
            </p:extLst>
          </p:nvPr>
        </p:nvGraphicFramePr>
        <p:xfrm>
          <a:off x="587820" y="496848"/>
          <a:ext cx="2232000" cy="14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4D93B863-97DF-4710-85DD-DEF0E35D8922}"/>
              </a:ext>
            </a:extLst>
          </p:cNvPr>
          <p:cNvCxnSpPr>
            <a:cxnSpLocks/>
          </p:cNvCxnSpPr>
          <p:nvPr/>
        </p:nvCxnSpPr>
        <p:spPr>
          <a:xfrm>
            <a:off x="3508103" y="1599112"/>
            <a:ext cx="7427" cy="21102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48D33FFF-550C-4141-A1A2-FF37445F40F0}"/>
              </a:ext>
            </a:extLst>
          </p:cNvPr>
          <p:cNvCxnSpPr>
            <a:cxnSpLocks/>
          </p:cNvCxnSpPr>
          <p:nvPr/>
        </p:nvCxnSpPr>
        <p:spPr>
          <a:xfrm>
            <a:off x="1476486" y="3705230"/>
            <a:ext cx="0" cy="7186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82B80466-4A22-4E9E-83AF-B3704FE3EEFC}"/>
              </a:ext>
            </a:extLst>
          </p:cNvPr>
          <p:cNvSpPr/>
          <p:nvPr/>
        </p:nvSpPr>
        <p:spPr>
          <a:xfrm rot="5400000">
            <a:off x="1464556" y="3524806"/>
            <a:ext cx="472902" cy="32697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D0DD9D70-186C-431D-831B-3FC53D954EEB}"/>
              </a:ext>
            </a:extLst>
          </p:cNvPr>
          <p:cNvSpPr txBox="1"/>
          <p:nvPr/>
        </p:nvSpPr>
        <p:spPr>
          <a:xfrm rot="20310367">
            <a:off x="5714029" y="4508121"/>
            <a:ext cx="160390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C000"/>
                </a:solidFill>
              </a:rPr>
              <a:t>max. X Personen</a:t>
            </a:r>
          </a:p>
          <a:p>
            <a:r>
              <a:rPr lang="de-DE" sz="1100" b="1" dirty="0">
                <a:solidFill>
                  <a:srgbClr val="FFC000"/>
                </a:solidFill>
              </a:rPr>
              <a:t>(X = m² Fläche / 10)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74F573F0-F7B6-4E89-9DD2-D7148BEBE10C}"/>
              </a:ext>
            </a:extLst>
          </p:cNvPr>
          <p:cNvSpPr txBox="1"/>
          <p:nvPr/>
        </p:nvSpPr>
        <p:spPr>
          <a:xfrm>
            <a:off x="4122773" y="878579"/>
            <a:ext cx="23595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Presse nach Möglichkeit im Zuschauerbereich ohne Hygieneakkreditierung</a:t>
            </a:r>
          </a:p>
        </p:txBody>
      </p:sp>
    </p:spTree>
    <p:extLst>
      <p:ext uri="{BB962C8B-B14F-4D97-AF65-F5344CB8AC3E}">
        <p14:creationId xmlns:p14="http://schemas.microsoft.com/office/powerpoint/2010/main" val="228164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>
            <a:extLst>
              <a:ext uri="{FF2B5EF4-FFF2-40B4-BE49-F238E27FC236}">
                <a16:creationId xmlns:a16="http://schemas.microsoft.com/office/drawing/2014/main" id="{460317DE-C7FC-4D14-98E3-687710A6F3A8}"/>
              </a:ext>
            </a:extLst>
          </p:cNvPr>
          <p:cNvSpPr/>
          <p:nvPr/>
        </p:nvSpPr>
        <p:spPr>
          <a:xfrm>
            <a:off x="3502840" y="463912"/>
            <a:ext cx="8448451" cy="4741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0BA7CA0-7265-4B91-A645-118FBF6CF9E3}"/>
              </a:ext>
            </a:extLst>
          </p:cNvPr>
          <p:cNvSpPr/>
          <p:nvPr/>
        </p:nvSpPr>
        <p:spPr>
          <a:xfrm>
            <a:off x="3538549" y="1575657"/>
            <a:ext cx="5143161" cy="3623721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777B99A-1565-4508-9EF2-E68211034CF9}"/>
              </a:ext>
            </a:extLst>
          </p:cNvPr>
          <p:cNvSpPr/>
          <p:nvPr/>
        </p:nvSpPr>
        <p:spPr>
          <a:xfrm>
            <a:off x="3530879" y="2178661"/>
            <a:ext cx="5143161" cy="3017255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FA908E-F432-41A0-8CA8-4E644B5C9B83}"/>
              </a:ext>
            </a:extLst>
          </p:cNvPr>
          <p:cNvSpPr/>
          <p:nvPr/>
        </p:nvSpPr>
        <p:spPr>
          <a:xfrm>
            <a:off x="4946572" y="3116784"/>
            <a:ext cx="2291501" cy="101509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F85A8C8-F692-41F5-B73A-D0F2A2D09E10}"/>
              </a:ext>
            </a:extLst>
          </p:cNvPr>
          <p:cNvCxnSpPr>
            <a:cxnSpLocks/>
          </p:cNvCxnSpPr>
          <p:nvPr/>
        </p:nvCxnSpPr>
        <p:spPr>
          <a:xfrm>
            <a:off x="6096000" y="2918480"/>
            <a:ext cx="0" cy="1411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B49E60-8E33-47AB-A6D8-0A260E2D453F}"/>
              </a:ext>
            </a:extLst>
          </p:cNvPr>
          <p:cNvCxnSpPr>
            <a:cxnSpLocks/>
          </p:cNvCxnSpPr>
          <p:nvPr/>
        </p:nvCxnSpPr>
        <p:spPr>
          <a:xfrm>
            <a:off x="6523823" y="3116784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A23FEF8-4C3B-4963-8FA7-5E6AAF5A4054}"/>
              </a:ext>
            </a:extLst>
          </p:cNvPr>
          <p:cNvCxnSpPr>
            <a:cxnSpLocks/>
          </p:cNvCxnSpPr>
          <p:nvPr/>
        </p:nvCxnSpPr>
        <p:spPr>
          <a:xfrm>
            <a:off x="5684704" y="3116784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9C451AC9-81CA-4AD8-9288-DC7A4980629C}"/>
              </a:ext>
            </a:extLst>
          </p:cNvPr>
          <p:cNvSpPr/>
          <p:nvPr/>
        </p:nvSpPr>
        <p:spPr>
          <a:xfrm>
            <a:off x="245514" y="4330180"/>
            <a:ext cx="3274925" cy="2301446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F65A29F-4F5E-4AEF-9A7A-A7A0BD810748}"/>
              </a:ext>
            </a:extLst>
          </p:cNvPr>
          <p:cNvCxnSpPr>
            <a:cxnSpLocks/>
          </p:cNvCxnSpPr>
          <p:nvPr/>
        </p:nvCxnSpPr>
        <p:spPr>
          <a:xfrm>
            <a:off x="4476517" y="2715437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013723F9-0C6D-4915-B53D-04DF6426E5E6}"/>
              </a:ext>
            </a:extLst>
          </p:cNvPr>
          <p:cNvCxnSpPr>
            <a:cxnSpLocks/>
          </p:cNvCxnSpPr>
          <p:nvPr/>
        </p:nvCxnSpPr>
        <p:spPr>
          <a:xfrm>
            <a:off x="7724774" y="2715436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B74492B-2E44-4934-BDD7-148D6E6683A7}"/>
              </a:ext>
            </a:extLst>
          </p:cNvPr>
          <p:cNvCxnSpPr>
            <a:cxnSpLocks/>
          </p:cNvCxnSpPr>
          <p:nvPr/>
        </p:nvCxnSpPr>
        <p:spPr>
          <a:xfrm>
            <a:off x="4476517" y="4484413"/>
            <a:ext cx="324825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8653CEC4-5982-447B-B861-3418E2CDDE05}"/>
              </a:ext>
            </a:extLst>
          </p:cNvPr>
          <p:cNvSpPr/>
          <p:nvPr/>
        </p:nvSpPr>
        <p:spPr>
          <a:xfrm>
            <a:off x="5939921" y="2587584"/>
            <a:ext cx="312158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1085B3D-AD60-46FE-8E6C-376FF416D37C}"/>
              </a:ext>
            </a:extLst>
          </p:cNvPr>
          <p:cNvSpPr/>
          <p:nvPr/>
        </p:nvSpPr>
        <p:spPr>
          <a:xfrm>
            <a:off x="6523823" y="2669716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0DFBD8B-83A1-412F-AD43-3170B086070E}"/>
              </a:ext>
            </a:extLst>
          </p:cNvPr>
          <p:cNvSpPr/>
          <p:nvPr/>
        </p:nvSpPr>
        <p:spPr>
          <a:xfrm>
            <a:off x="4953928" y="2669716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711E651-09DA-4AD1-BCE8-E2B550C8A356}"/>
              </a:ext>
            </a:extLst>
          </p:cNvPr>
          <p:cNvSpPr/>
          <p:nvPr/>
        </p:nvSpPr>
        <p:spPr>
          <a:xfrm>
            <a:off x="3679579" y="1674883"/>
            <a:ext cx="504825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8475AA9-00AA-4B49-908F-F7352F7A9632}"/>
              </a:ext>
            </a:extLst>
          </p:cNvPr>
          <p:cNvSpPr txBox="1"/>
          <p:nvPr/>
        </p:nvSpPr>
        <p:spPr>
          <a:xfrm>
            <a:off x="5661037" y="2660701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Schreiber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6A005C2-5CD8-4EF3-AFE6-053C17E55E67}"/>
              </a:ext>
            </a:extLst>
          </p:cNvPr>
          <p:cNvSpPr txBox="1"/>
          <p:nvPr/>
        </p:nvSpPr>
        <p:spPr>
          <a:xfrm>
            <a:off x="4134899" y="1583879"/>
            <a:ext cx="1597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Hallensprecher / DJ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837792B2-E328-4A3A-A8D0-58A20CE1CD76}"/>
              </a:ext>
            </a:extLst>
          </p:cNvPr>
          <p:cNvCxnSpPr>
            <a:cxnSpLocks/>
          </p:cNvCxnSpPr>
          <p:nvPr/>
        </p:nvCxnSpPr>
        <p:spPr>
          <a:xfrm flipH="1" flipV="1">
            <a:off x="7380288" y="2715436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1A54A67-A6B4-48D9-B21E-9004F707CE1D}"/>
              </a:ext>
            </a:extLst>
          </p:cNvPr>
          <p:cNvCxnSpPr>
            <a:cxnSpLocks/>
          </p:cNvCxnSpPr>
          <p:nvPr/>
        </p:nvCxnSpPr>
        <p:spPr>
          <a:xfrm flipH="1" flipV="1">
            <a:off x="4473342" y="2715436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FFD95BDC-AFFB-4B7C-B2BA-F5C5D4CEDDA8}"/>
              </a:ext>
            </a:extLst>
          </p:cNvPr>
          <p:cNvSpPr/>
          <p:nvPr/>
        </p:nvSpPr>
        <p:spPr>
          <a:xfrm rot="5400000">
            <a:off x="556493" y="4012476"/>
            <a:ext cx="597540" cy="123294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DEC8D5-30F3-450B-9354-513E43E4955E}"/>
              </a:ext>
            </a:extLst>
          </p:cNvPr>
          <p:cNvSpPr/>
          <p:nvPr/>
        </p:nvSpPr>
        <p:spPr>
          <a:xfrm rot="5400000">
            <a:off x="297920" y="5450074"/>
            <a:ext cx="1113845" cy="123294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D37532A-0A1D-42DB-9586-A8F5B47B792C}"/>
              </a:ext>
            </a:extLst>
          </p:cNvPr>
          <p:cNvSpPr/>
          <p:nvPr/>
        </p:nvSpPr>
        <p:spPr>
          <a:xfrm rot="5400000">
            <a:off x="2324844" y="5438747"/>
            <a:ext cx="1131368" cy="123807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6FF8CB1-BF07-485C-863B-6686D29873A5}"/>
              </a:ext>
            </a:extLst>
          </p:cNvPr>
          <p:cNvSpPr/>
          <p:nvPr/>
        </p:nvSpPr>
        <p:spPr>
          <a:xfrm>
            <a:off x="4058072" y="2648348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119757C-B3F3-4FF7-9ACF-C87E3DEA68D5}"/>
              </a:ext>
            </a:extLst>
          </p:cNvPr>
          <p:cNvSpPr/>
          <p:nvPr/>
        </p:nvSpPr>
        <p:spPr>
          <a:xfrm>
            <a:off x="7801177" y="2635711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0B9FA72-5525-4FAE-98E0-D425F3D2EC19}"/>
              </a:ext>
            </a:extLst>
          </p:cNvPr>
          <p:cNvSpPr txBox="1"/>
          <p:nvPr/>
        </p:nvSpPr>
        <p:spPr>
          <a:xfrm>
            <a:off x="343747" y="5808099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Kabine/n</a:t>
            </a:r>
          </a:p>
          <a:p>
            <a:pPr algn="ctr"/>
            <a:r>
              <a:rPr lang="de-DE" sz="1400" dirty="0"/>
              <a:t>TEAM B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538E9AF-A778-4259-AF25-0C7E9C30256D}"/>
              </a:ext>
            </a:extLst>
          </p:cNvPr>
          <p:cNvSpPr txBox="1"/>
          <p:nvPr/>
        </p:nvSpPr>
        <p:spPr>
          <a:xfrm>
            <a:off x="2530831" y="4921999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Doping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A9B61C0E-3CC3-414C-9F1D-B486017A5E42}"/>
              </a:ext>
            </a:extLst>
          </p:cNvPr>
          <p:cNvSpPr txBox="1"/>
          <p:nvPr/>
        </p:nvSpPr>
        <p:spPr>
          <a:xfrm>
            <a:off x="488563" y="4340622"/>
            <a:ext cx="816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82B80466-4A22-4E9E-83AF-B3704FE3EEFC}"/>
              </a:ext>
            </a:extLst>
          </p:cNvPr>
          <p:cNvSpPr/>
          <p:nvPr/>
        </p:nvSpPr>
        <p:spPr>
          <a:xfrm rot="5400000">
            <a:off x="1553092" y="4019559"/>
            <a:ext cx="472902" cy="32697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79CF6EB-F288-4810-9A51-8D5F25E24D53}"/>
              </a:ext>
            </a:extLst>
          </p:cNvPr>
          <p:cNvSpPr txBox="1"/>
          <p:nvPr/>
        </p:nvSpPr>
        <p:spPr>
          <a:xfrm>
            <a:off x="-263437" y="3230097"/>
            <a:ext cx="281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Eingang: Aktive Beteiligte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2872CFA2-A1A8-4E76-87FC-08B046059717}"/>
              </a:ext>
            </a:extLst>
          </p:cNvPr>
          <p:cNvSpPr txBox="1"/>
          <p:nvPr/>
        </p:nvSpPr>
        <p:spPr>
          <a:xfrm>
            <a:off x="7014635" y="151535"/>
            <a:ext cx="2368729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Eingang: Zuschauer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C84F6B66-FA6D-45BF-A1DB-072BDA2479E0}"/>
              </a:ext>
            </a:extLst>
          </p:cNvPr>
          <p:cNvSpPr txBox="1"/>
          <p:nvPr/>
        </p:nvSpPr>
        <p:spPr>
          <a:xfrm>
            <a:off x="3260710" y="84890"/>
            <a:ext cx="2027678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B050"/>
                </a:solidFill>
              </a:rPr>
              <a:t>Eingang: Passive Beteiligte</a:t>
            </a:r>
          </a:p>
        </p:txBody>
      </p: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D1846121-EF38-4270-BA89-691E0B8FF0DD}"/>
              </a:ext>
            </a:extLst>
          </p:cNvPr>
          <p:cNvCxnSpPr>
            <a:cxnSpLocks/>
          </p:cNvCxnSpPr>
          <p:nvPr/>
        </p:nvCxnSpPr>
        <p:spPr>
          <a:xfrm flipH="1" flipV="1">
            <a:off x="6752044" y="5889325"/>
            <a:ext cx="369168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feld 100">
            <a:extLst>
              <a:ext uri="{FF2B5EF4-FFF2-40B4-BE49-F238E27FC236}">
                <a16:creationId xmlns:a16="http://schemas.microsoft.com/office/drawing/2014/main" id="{144D7E41-FEDE-448B-93EE-9CC659219DFB}"/>
              </a:ext>
            </a:extLst>
          </p:cNvPr>
          <p:cNvSpPr txBox="1"/>
          <p:nvPr/>
        </p:nvSpPr>
        <p:spPr>
          <a:xfrm>
            <a:off x="5600040" y="5719500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Ordner</a:t>
            </a:r>
            <a:endParaRPr lang="de-DE" sz="2000" b="1" dirty="0">
              <a:solidFill>
                <a:srgbClr val="FF0000"/>
              </a:solidFill>
            </a:endParaRPr>
          </a:p>
        </p:txBody>
      </p: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9823CF72-2B0B-4849-AE83-F523B7EF96EF}"/>
              </a:ext>
            </a:extLst>
          </p:cNvPr>
          <p:cNvCxnSpPr>
            <a:cxnSpLocks/>
          </p:cNvCxnSpPr>
          <p:nvPr/>
        </p:nvCxnSpPr>
        <p:spPr>
          <a:xfrm flipH="1">
            <a:off x="3502840" y="5201742"/>
            <a:ext cx="5170444" cy="40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3B0716E1-0690-4560-A26D-409A9D72130E}"/>
              </a:ext>
            </a:extLst>
          </p:cNvPr>
          <p:cNvCxnSpPr>
            <a:cxnSpLocks/>
          </p:cNvCxnSpPr>
          <p:nvPr/>
        </p:nvCxnSpPr>
        <p:spPr>
          <a:xfrm flipH="1">
            <a:off x="2271491" y="4321300"/>
            <a:ext cx="124894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A23950F5-ACF6-456A-8919-E40694CC5D1F}"/>
              </a:ext>
            </a:extLst>
          </p:cNvPr>
          <p:cNvCxnSpPr>
            <a:cxnSpLocks/>
          </p:cNvCxnSpPr>
          <p:nvPr/>
        </p:nvCxnSpPr>
        <p:spPr>
          <a:xfrm flipH="1">
            <a:off x="3545464" y="2168074"/>
            <a:ext cx="51113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>
            <a:extLst>
              <a:ext uri="{FF2B5EF4-FFF2-40B4-BE49-F238E27FC236}">
                <a16:creationId xmlns:a16="http://schemas.microsoft.com/office/drawing/2014/main" id="{A6062622-8E79-40F0-BC28-D0375D5C1835}"/>
              </a:ext>
            </a:extLst>
          </p:cNvPr>
          <p:cNvSpPr txBox="1"/>
          <p:nvPr/>
        </p:nvSpPr>
        <p:spPr>
          <a:xfrm rot="20262292">
            <a:off x="5249933" y="3173514"/>
            <a:ext cx="17049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max. 55 Personen</a:t>
            </a:r>
          </a:p>
          <a:p>
            <a:r>
              <a:rPr lang="de-DE" sz="1100" b="1" dirty="0">
                <a:solidFill>
                  <a:srgbClr val="00B050"/>
                </a:solidFill>
              </a:rPr>
              <a:t>min. 680 m²</a:t>
            </a:r>
          </a:p>
        </p:txBody>
      </p:sp>
      <p:cxnSp>
        <p:nvCxnSpPr>
          <p:cNvPr id="143" name="Verbinder: gewinkelt 142">
            <a:extLst>
              <a:ext uri="{FF2B5EF4-FFF2-40B4-BE49-F238E27FC236}">
                <a16:creationId xmlns:a16="http://schemas.microsoft.com/office/drawing/2014/main" id="{A671804D-E971-4825-A8D5-818EB15791FD}"/>
              </a:ext>
            </a:extLst>
          </p:cNvPr>
          <p:cNvCxnSpPr>
            <a:cxnSpLocks/>
          </p:cNvCxnSpPr>
          <p:nvPr/>
        </p:nvCxnSpPr>
        <p:spPr>
          <a:xfrm flipV="1">
            <a:off x="1649961" y="4716780"/>
            <a:ext cx="1852879" cy="1476518"/>
          </a:xfrm>
          <a:prstGeom prst="bentConnector3">
            <a:avLst>
              <a:gd name="adj1" fmla="val 12987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Ellipse 150">
            <a:extLst>
              <a:ext uri="{FF2B5EF4-FFF2-40B4-BE49-F238E27FC236}">
                <a16:creationId xmlns:a16="http://schemas.microsoft.com/office/drawing/2014/main" id="{E231FFAC-FFE4-47E9-A25C-BADA22D3431E}"/>
              </a:ext>
            </a:extLst>
          </p:cNvPr>
          <p:cNvSpPr/>
          <p:nvPr/>
        </p:nvSpPr>
        <p:spPr>
          <a:xfrm>
            <a:off x="6129781" y="1360434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59471D97-D25F-4BF4-B96A-38EE7D3C4B2C}"/>
              </a:ext>
            </a:extLst>
          </p:cNvPr>
          <p:cNvSpPr/>
          <p:nvPr/>
        </p:nvSpPr>
        <p:spPr>
          <a:xfrm>
            <a:off x="5310111" y="5827222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FBEB4248-F4B0-4069-9371-E5FB40B82F14}"/>
              </a:ext>
            </a:extLst>
          </p:cNvPr>
          <p:cNvSpPr txBox="1"/>
          <p:nvPr/>
        </p:nvSpPr>
        <p:spPr>
          <a:xfrm>
            <a:off x="7158515" y="5719500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Tensatoren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1F7B7EAF-FC19-44CB-B240-200D1E5E17D0}"/>
              </a:ext>
            </a:extLst>
          </p:cNvPr>
          <p:cNvSpPr txBox="1"/>
          <p:nvPr/>
        </p:nvSpPr>
        <p:spPr>
          <a:xfrm>
            <a:off x="9622233" y="2487066"/>
            <a:ext cx="2124560" cy="8233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max. X Personen</a:t>
            </a:r>
          </a:p>
          <a:p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(X nach Standortspezifischen/m Einlassbestimmungen und </a:t>
            </a:r>
            <a:br>
              <a:rPr lang="de-DE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vereinseigenem Hygienekonzept)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9BFA1063-84E6-46A3-9A37-1BA56B8876C1}"/>
              </a:ext>
            </a:extLst>
          </p:cNvPr>
          <p:cNvSpPr/>
          <p:nvPr/>
        </p:nvSpPr>
        <p:spPr>
          <a:xfrm>
            <a:off x="9024657" y="887671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847C5DB4-D8EE-4939-BF54-8C6AD5C4783E}"/>
              </a:ext>
            </a:extLst>
          </p:cNvPr>
          <p:cNvSpPr/>
          <p:nvPr/>
        </p:nvSpPr>
        <p:spPr>
          <a:xfrm>
            <a:off x="5828747" y="1924403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1BD0DB52-D345-41F8-8BC0-1A7C92642033}"/>
              </a:ext>
            </a:extLst>
          </p:cNvPr>
          <p:cNvCxnSpPr>
            <a:cxnSpLocks/>
          </p:cNvCxnSpPr>
          <p:nvPr/>
        </p:nvCxnSpPr>
        <p:spPr>
          <a:xfrm flipV="1">
            <a:off x="8618186" y="5893630"/>
            <a:ext cx="264778" cy="3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>
            <a:extLst>
              <a:ext uri="{FF2B5EF4-FFF2-40B4-BE49-F238E27FC236}">
                <a16:creationId xmlns:a16="http://schemas.microsoft.com/office/drawing/2014/main" id="{86CC78DF-7853-41C0-81DB-CCAFBF5CE272}"/>
              </a:ext>
            </a:extLst>
          </p:cNvPr>
          <p:cNvSpPr txBox="1"/>
          <p:nvPr/>
        </p:nvSpPr>
        <p:spPr>
          <a:xfrm>
            <a:off x="8852874" y="5672597"/>
            <a:ext cx="280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bauliche oder organisatorische Trennung</a:t>
            </a: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F95BEB1D-77C2-45B4-96D4-12B25F52AC30}"/>
              </a:ext>
            </a:extLst>
          </p:cNvPr>
          <p:cNvSpPr/>
          <p:nvPr/>
        </p:nvSpPr>
        <p:spPr>
          <a:xfrm>
            <a:off x="10552333" y="2173899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FEBC7444-2D59-4AC9-9D5E-F1810A515FF4}"/>
              </a:ext>
            </a:extLst>
          </p:cNvPr>
          <p:cNvSpPr/>
          <p:nvPr/>
        </p:nvSpPr>
        <p:spPr>
          <a:xfrm>
            <a:off x="4211580" y="1054268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320A2433-C2B5-47BB-91F2-9380EA104C88}"/>
              </a:ext>
            </a:extLst>
          </p:cNvPr>
          <p:cNvSpPr/>
          <p:nvPr/>
        </p:nvSpPr>
        <p:spPr>
          <a:xfrm>
            <a:off x="2019464" y="4243945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882CED2-5074-490B-AFBD-A9373293A005}"/>
              </a:ext>
            </a:extLst>
          </p:cNvPr>
          <p:cNvSpPr txBox="1"/>
          <p:nvPr/>
        </p:nvSpPr>
        <p:spPr>
          <a:xfrm>
            <a:off x="1494224" y="4363852"/>
            <a:ext cx="2111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0070C0"/>
                </a:solidFill>
              </a:rPr>
              <a:t>Zeitlich nacheinander!</a:t>
            </a:r>
          </a:p>
        </p:txBody>
      </p: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A2BED9BF-F367-46FB-BE36-D0874AC56D6D}"/>
              </a:ext>
            </a:extLst>
          </p:cNvPr>
          <p:cNvCxnSpPr>
            <a:cxnSpLocks/>
          </p:cNvCxnSpPr>
          <p:nvPr/>
        </p:nvCxnSpPr>
        <p:spPr>
          <a:xfrm>
            <a:off x="7895752" y="1591494"/>
            <a:ext cx="0" cy="5310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>
            <a:extLst>
              <a:ext uri="{FF2B5EF4-FFF2-40B4-BE49-F238E27FC236}">
                <a16:creationId xmlns:a16="http://schemas.microsoft.com/office/drawing/2014/main" id="{7630F9B8-5F15-441A-AAD7-A1DE425EAC52}"/>
              </a:ext>
            </a:extLst>
          </p:cNvPr>
          <p:cNvSpPr txBox="1"/>
          <p:nvPr/>
        </p:nvSpPr>
        <p:spPr>
          <a:xfrm>
            <a:off x="7812309" y="1861086"/>
            <a:ext cx="1142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   min. 3 m*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C6040069-D070-4D71-98C0-221EF8D3CE66}"/>
              </a:ext>
            </a:extLst>
          </p:cNvPr>
          <p:cNvSpPr txBox="1"/>
          <p:nvPr/>
        </p:nvSpPr>
        <p:spPr>
          <a:xfrm>
            <a:off x="8726906" y="1547005"/>
            <a:ext cx="235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* </a:t>
            </a:r>
            <a:r>
              <a:rPr lang="de-DE" sz="1100" dirty="0"/>
              <a:t>Mindestabstand zwischen grüner Zone und Zuschauerbereich!</a:t>
            </a:r>
            <a:endParaRPr lang="de-DE" sz="1200" dirty="0"/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044C549D-0BA5-46E1-8D17-55F3A073277D}"/>
              </a:ext>
            </a:extLst>
          </p:cNvPr>
          <p:cNvCxnSpPr>
            <a:cxnSpLocks/>
          </p:cNvCxnSpPr>
          <p:nvPr/>
        </p:nvCxnSpPr>
        <p:spPr>
          <a:xfrm flipH="1">
            <a:off x="3526116" y="1575657"/>
            <a:ext cx="5130718" cy="822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lipse 104">
            <a:extLst>
              <a:ext uri="{FF2B5EF4-FFF2-40B4-BE49-F238E27FC236}">
                <a16:creationId xmlns:a16="http://schemas.microsoft.com/office/drawing/2014/main" id="{1B6E09A8-1E17-451C-A4B5-3720C4EDD339}"/>
              </a:ext>
            </a:extLst>
          </p:cNvPr>
          <p:cNvSpPr/>
          <p:nvPr/>
        </p:nvSpPr>
        <p:spPr>
          <a:xfrm>
            <a:off x="9006271" y="4170447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894ED827-CE05-4F66-A148-DF6BC2711306}"/>
              </a:ext>
            </a:extLst>
          </p:cNvPr>
          <p:cNvSpPr txBox="1"/>
          <p:nvPr/>
        </p:nvSpPr>
        <p:spPr>
          <a:xfrm>
            <a:off x="9238107" y="4198225"/>
            <a:ext cx="223050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Ordner im Zuschauerbereich nach standortspezifischen/m Einlassbestimmungen und vereins-eigenem Hygienekonzept</a:t>
            </a:r>
            <a:endParaRPr lang="de-D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0258D740-459D-4C70-8A0F-BD049B016AA0}"/>
              </a:ext>
            </a:extLst>
          </p:cNvPr>
          <p:cNvSpPr/>
          <p:nvPr/>
        </p:nvSpPr>
        <p:spPr>
          <a:xfrm>
            <a:off x="6553211" y="334082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5417FACC-273D-45A3-A8FE-384FE032B000}"/>
              </a:ext>
            </a:extLst>
          </p:cNvPr>
          <p:cNvSpPr/>
          <p:nvPr/>
        </p:nvSpPr>
        <p:spPr>
          <a:xfrm>
            <a:off x="6936920" y="1061980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737320F3-B5A8-4698-8ECB-71DCF2F70891}"/>
              </a:ext>
            </a:extLst>
          </p:cNvPr>
          <p:cNvSpPr txBox="1"/>
          <p:nvPr/>
        </p:nvSpPr>
        <p:spPr>
          <a:xfrm>
            <a:off x="7131922" y="800397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Presse</a:t>
            </a: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8BE5DF9E-5562-4A6E-957E-ADA94302F773}"/>
              </a:ext>
            </a:extLst>
          </p:cNvPr>
          <p:cNvSpPr/>
          <p:nvPr/>
        </p:nvSpPr>
        <p:spPr>
          <a:xfrm rot="5400000">
            <a:off x="566011" y="4600499"/>
            <a:ext cx="579342" cy="1233787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DBD6B1BA-274B-4A5A-984D-C61E68BE8D45}"/>
              </a:ext>
            </a:extLst>
          </p:cNvPr>
          <p:cNvSpPr txBox="1"/>
          <p:nvPr/>
        </p:nvSpPr>
        <p:spPr>
          <a:xfrm>
            <a:off x="497566" y="4927721"/>
            <a:ext cx="80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E02B056D-6AFA-40D4-B97C-49AF496BABB6}"/>
              </a:ext>
            </a:extLst>
          </p:cNvPr>
          <p:cNvSpPr/>
          <p:nvPr/>
        </p:nvSpPr>
        <p:spPr>
          <a:xfrm rot="5400000">
            <a:off x="2608477" y="4590736"/>
            <a:ext cx="564102" cy="1238074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DE13DE6B-F164-44DC-8504-95F5B83697AF}"/>
              </a:ext>
            </a:extLst>
          </p:cNvPr>
          <p:cNvSpPr txBox="1"/>
          <p:nvPr/>
        </p:nvSpPr>
        <p:spPr>
          <a:xfrm>
            <a:off x="2406061" y="5809758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Kabine/n</a:t>
            </a:r>
          </a:p>
          <a:p>
            <a:pPr algn="ctr"/>
            <a:r>
              <a:rPr lang="de-DE" sz="1400" dirty="0"/>
              <a:t>TEAM A</a:t>
            </a:r>
          </a:p>
        </p:txBody>
      </p:sp>
      <p:cxnSp>
        <p:nvCxnSpPr>
          <p:cNvPr id="118" name="Gerader Verbinder 117">
            <a:extLst>
              <a:ext uri="{FF2B5EF4-FFF2-40B4-BE49-F238E27FC236}">
                <a16:creationId xmlns:a16="http://schemas.microsoft.com/office/drawing/2014/main" id="{CA7422AA-57B0-486E-BF27-8176E428E2D4}"/>
              </a:ext>
            </a:extLst>
          </p:cNvPr>
          <p:cNvCxnSpPr>
            <a:cxnSpLocks/>
          </p:cNvCxnSpPr>
          <p:nvPr/>
        </p:nvCxnSpPr>
        <p:spPr>
          <a:xfrm>
            <a:off x="1876945" y="5829045"/>
            <a:ext cx="31834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D947771D-6115-4FE9-A7C4-5D9739F52E97}"/>
              </a:ext>
            </a:extLst>
          </p:cNvPr>
          <p:cNvCxnSpPr>
            <a:cxnSpLocks/>
          </p:cNvCxnSpPr>
          <p:nvPr/>
        </p:nvCxnSpPr>
        <p:spPr>
          <a:xfrm>
            <a:off x="1591195" y="4838445"/>
            <a:ext cx="31834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r Verbinder 161">
            <a:extLst>
              <a:ext uri="{FF2B5EF4-FFF2-40B4-BE49-F238E27FC236}">
                <a16:creationId xmlns:a16="http://schemas.microsoft.com/office/drawing/2014/main" id="{80935C36-B9AC-4243-A66F-14BF99FF7386}"/>
              </a:ext>
            </a:extLst>
          </p:cNvPr>
          <p:cNvCxnSpPr>
            <a:cxnSpLocks/>
          </p:cNvCxnSpPr>
          <p:nvPr/>
        </p:nvCxnSpPr>
        <p:spPr>
          <a:xfrm flipH="1">
            <a:off x="1197917" y="6624394"/>
            <a:ext cx="14770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A16596C1-22F9-4771-B592-A5204B2B0E9E}"/>
              </a:ext>
            </a:extLst>
          </p:cNvPr>
          <p:cNvCxnSpPr>
            <a:cxnSpLocks/>
          </p:cNvCxnSpPr>
          <p:nvPr/>
        </p:nvCxnSpPr>
        <p:spPr>
          <a:xfrm flipH="1">
            <a:off x="3514256" y="1599112"/>
            <a:ext cx="2610" cy="272630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79C721C1-9793-4E73-B946-4996EFF995C1}"/>
              </a:ext>
            </a:extLst>
          </p:cNvPr>
          <p:cNvCxnSpPr>
            <a:cxnSpLocks/>
          </p:cNvCxnSpPr>
          <p:nvPr/>
        </p:nvCxnSpPr>
        <p:spPr>
          <a:xfrm>
            <a:off x="8672967" y="1575657"/>
            <a:ext cx="7675" cy="36301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Diagramm 81">
            <a:extLst>
              <a:ext uri="{FF2B5EF4-FFF2-40B4-BE49-F238E27FC236}">
                <a16:creationId xmlns:a16="http://schemas.microsoft.com/office/drawing/2014/main" id="{060E37A8-F40A-43E3-95DD-D55AC0261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9192212"/>
              </p:ext>
            </p:extLst>
          </p:nvPr>
        </p:nvGraphicFramePr>
        <p:xfrm>
          <a:off x="644187" y="957749"/>
          <a:ext cx="2232000" cy="14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6" name="Rechteck 95">
            <a:extLst>
              <a:ext uri="{FF2B5EF4-FFF2-40B4-BE49-F238E27FC236}">
                <a16:creationId xmlns:a16="http://schemas.microsoft.com/office/drawing/2014/main" id="{1F7734B3-75B1-4D45-B9E4-7B66438AF7F3}"/>
              </a:ext>
            </a:extLst>
          </p:cNvPr>
          <p:cNvSpPr/>
          <p:nvPr/>
        </p:nvSpPr>
        <p:spPr>
          <a:xfrm>
            <a:off x="5538074" y="466038"/>
            <a:ext cx="985749" cy="1095142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Pfeil: nach rechts 76">
            <a:extLst>
              <a:ext uri="{FF2B5EF4-FFF2-40B4-BE49-F238E27FC236}">
                <a16:creationId xmlns:a16="http://schemas.microsoft.com/office/drawing/2014/main" id="{3469F630-C6D5-4817-BB6E-E1A4DE5AA81E}"/>
              </a:ext>
            </a:extLst>
          </p:cNvPr>
          <p:cNvSpPr/>
          <p:nvPr/>
        </p:nvSpPr>
        <p:spPr>
          <a:xfrm rot="5400000">
            <a:off x="6061992" y="271821"/>
            <a:ext cx="472902" cy="32697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C981B525-6FFA-4A90-9FF5-171178C895F1}"/>
              </a:ext>
            </a:extLst>
          </p:cNvPr>
          <p:cNvSpPr/>
          <p:nvPr/>
        </p:nvSpPr>
        <p:spPr>
          <a:xfrm>
            <a:off x="5442917" y="350200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Pfeil: nach rechts 136">
            <a:extLst>
              <a:ext uri="{FF2B5EF4-FFF2-40B4-BE49-F238E27FC236}">
                <a16:creationId xmlns:a16="http://schemas.microsoft.com/office/drawing/2014/main" id="{6C504211-D19A-415E-ABA6-E90A24DD8E77}"/>
              </a:ext>
            </a:extLst>
          </p:cNvPr>
          <p:cNvSpPr/>
          <p:nvPr/>
        </p:nvSpPr>
        <p:spPr>
          <a:xfrm rot="5400000">
            <a:off x="5607325" y="218408"/>
            <a:ext cx="472902" cy="32697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Pfeil: nach rechts 79">
            <a:extLst>
              <a:ext uri="{FF2B5EF4-FFF2-40B4-BE49-F238E27FC236}">
                <a16:creationId xmlns:a16="http://schemas.microsoft.com/office/drawing/2014/main" id="{616783D6-270F-4600-91D9-65CC83CB04EF}"/>
              </a:ext>
            </a:extLst>
          </p:cNvPr>
          <p:cNvSpPr/>
          <p:nvPr/>
        </p:nvSpPr>
        <p:spPr>
          <a:xfrm rot="5400000">
            <a:off x="5491777" y="460807"/>
            <a:ext cx="472902" cy="326975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4CE4926C-78F4-4E85-A46B-516D205CF475}"/>
              </a:ext>
            </a:extLst>
          </p:cNvPr>
          <p:cNvCxnSpPr>
            <a:cxnSpLocks/>
          </p:cNvCxnSpPr>
          <p:nvPr/>
        </p:nvCxnSpPr>
        <p:spPr>
          <a:xfrm>
            <a:off x="6052460" y="225180"/>
            <a:ext cx="0" cy="6615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feld 134">
            <a:extLst>
              <a:ext uri="{FF2B5EF4-FFF2-40B4-BE49-F238E27FC236}">
                <a16:creationId xmlns:a16="http://schemas.microsoft.com/office/drawing/2014/main" id="{D0DD9D70-186C-431D-831B-3FC53D954EEB}"/>
              </a:ext>
            </a:extLst>
          </p:cNvPr>
          <p:cNvSpPr txBox="1"/>
          <p:nvPr/>
        </p:nvSpPr>
        <p:spPr>
          <a:xfrm rot="20310367">
            <a:off x="6095111" y="1544944"/>
            <a:ext cx="1603901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C000"/>
                </a:solidFill>
              </a:rPr>
              <a:t>max. X Personen</a:t>
            </a:r>
          </a:p>
          <a:p>
            <a:r>
              <a:rPr lang="de-DE" sz="1100" b="1" dirty="0">
                <a:solidFill>
                  <a:srgbClr val="FFC000"/>
                </a:solidFill>
              </a:rPr>
              <a:t>(X = m² Fläche / 10)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85D32E9D-2363-4A06-847E-6E8E7FD19343}"/>
              </a:ext>
            </a:extLst>
          </p:cNvPr>
          <p:cNvSpPr txBox="1"/>
          <p:nvPr/>
        </p:nvSpPr>
        <p:spPr>
          <a:xfrm rot="5400000">
            <a:off x="7645540" y="3527863"/>
            <a:ext cx="23595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bauliche Trennung (Wand / Scheibe)</a:t>
            </a:r>
          </a:p>
        </p:txBody>
      </p:sp>
    </p:spTree>
    <p:extLst>
      <p:ext uri="{BB962C8B-B14F-4D97-AF65-F5344CB8AC3E}">
        <p14:creationId xmlns:p14="http://schemas.microsoft.com/office/powerpoint/2010/main" val="277055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>
            <a:extLst>
              <a:ext uri="{FF2B5EF4-FFF2-40B4-BE49-F238E27FC236}">
                <a16:creationId xmlns:a16="http://schemas.microsoft.com/office/drawing/2014/main" id="{460317DE-C7FC-4D14-98E3-687710A6F3A8}"/>
              </a:ext>
            </a:extLst>
          </p:cNvPr>
          <p:cNvSpPr/>
          <p:nvPr/>
        </p:nvSpPr>
        <p:spPr>
          <a:xfrm>
            <a:off x="3502840" y="1321162"/>
            <a:ext cx="8448451" cy="4741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0BA7CA0-7265-4B91-A645-118FBF6CF9E3}"/>
              </a:ext>
            </a:extLst>
          </p:cNvPr>
          <p:cNvSpPr/>
          <p:nvPr/>
        </p:nvSpPr>
        <p:spPr>
          <a:xfrm>
            <a:off x="3538549" y="2689386"/>
            <a:ext cx="5143161" cy="3367242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777B99A-1565-4508-9EF2-E68211034CF9}"/>
              </a:ext>
            </a:extLst>
          </p:cNvPr>
          <p:cNvSpPr/>
          <p:nvPr/>
        </p:nvSpPr>
        <p:spPr>
          <a:xfrm>
            <a:off x="3526116" y="2695214"/>
            <a:ext cx="5143161" cy="3353189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C451AC9-81CA-4AD8-9288-DC7A4980629C}"/>
              </a:ext>
            </a:extLst>
          </p:cNvPr>
          <p:cNvSpPr/>
          <p:nvPr/>
        </p:nvSpPr>
        <p:spPr>
          <a:xfrm>
            <a:off x="245514" y="3743440"/>
            <a:ext cx="3274925" cy="2301446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814BF6FC-8D6B-4BB1-AF4C-048AC1255A60}"/>
              </a:ext>
            </a:extLst>
          </p:cNvPr>
          <p:cNvCxnSpPr>
            <a:cxnSpLocks/>
          </p:cNvCxnSpPr>
          <p:nvPr/>
        </p:nvCxnSpPr>
        <p:spPr>
          <a:xfrm flipH="1" flipV="1">
            <a:off x="3525196" y="3764899"/>
            <a:ext cx="1" cy="5384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1EFA908E-F432-41A0-8CA8-4E644B5C9B83}"/>
              </a:ext>
            </a:extLst>
          </p:cNvPr>
          <p:cNvSpPr/>
          <p:nvPr/>
        </p:nvSpPr>
        <p:spPr>
          <a:xfrm>
            <a:off x="4946572" y="3974034"/>
            <a:ext cx="2291501" cy="101509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F85A8C8-F692-41F5-B73A-D0F2A2D09E10}"/>
              </a:ext>
            </a:extLst>
          </p:cNvPr>
          <p:cNvCxnSpPr>
            <a:cxnSpLocks/>
          </p:cNvCxnSpPr>
          <p:nvPr/>
        </p:nvCxnSpPr>
        <p:spPr>
          <a:xfrm>
            <a:off x="6096000" y="3775730"/>
            <a:ext cx="0" cy="1411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B49E60-8E33-47AB-A6D8-0A260E2D453F}"/>
              </a:ext>
            </a:extLst>
          </p:cNvPr>
          <p:cNvCxnSpPr>
            <a:cxnSpLocks/>
          </p:cNvCxnSpPr>
          <p:nvPr/>
        </p:nvCxnSpPr>
        <p:spPr>
          <a:xfrm>
            <a:off x="6523823" y="3974034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A23FEF8-4C3B-4963-8FA7-5E6AAF5A4054}"/>
              </a:ext>
            </a:extLst>
          </p:cNvPr>
          <p:cNvCxnSpPr>
            <a:cxnSpLocks/>
          </p:cNvCxnSpPr>
          <p:nvPr/>
        </p:nvCxnSpPr>
        <p:spPr>
          <a:xfrm>
            <a:off x="5684704" y="3974034"/>
            <a:ext cx="0" cy="101509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F65A29F-4F5E-4AEF-9A7A-A7A0BD810748}"/>
              </a:ext>
            </a:extLst>
          </p:cNvPr>
          <p:cNvCxnSpPr>
            <a:cxnSpLocks/>
          </p:cNvCxnSpPr>
          <p:nvPr/>
        </p:nvCxnSpPr>
        <p:spPr>
          <a:xfrm>
            <a:off x="4476517" y="3572687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013723F9-0C6D-4915-B53D-04DF6426E5E6}"/>
              </a:ext>
            </a:extLst>
          </p:cNvPr>
          <p:cNvCxnSpPr>
            <a:cxnSpLocks/>
          </p:cNvCxnSpPr>
          <p:nvPr/>
        </p:nvCxnSpPr>
        <p:spPr>
          <a:xfrm>
            <a:off x="7724774" y="3572686"/>
            <a:ext cx="0" cy="17689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B74492B-2E44-4934-BDD7-148D6E6683A7}"/>
              </a:ext>
            </a:extLst>
          </p:cNvPr>
          <p:cNvCxnSpPr>
            <a:cxnSpLocks/>
          </p:cNvCxnSpPr>
          <p:nvPr/>
        </p:nvCxnSpPr>
        <p:spPr>
          <a:xfrm>
            <a:off x="4476517" y="3570013"/>
            <a:ext cx="324825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8653CEC4-5982-447B-B861-3418E2CDDE05}"/>
              </a:ext>
            </a:extLst>
          </p:cNvPr>
          <p:cNvSpPr/>
          <p:nvPr/>
        </p:nvSpPr>
        <p:spPr>
          <a:xfrm>
            <a:off x="5939921" y="5273634"/>
            <a:ext cx="312158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1085B3D-AD60-46FE-8E6C-376FF416D37C}"/>
              </a:ext>
            </a:extLst>
          </p:cNvPr>
          <p:cNvSpPr/>
          <p:nvPr/>
        </p:nvSpPr>
        <p:spPr>
          <a:xfrm>
            <a:off x="6523823" y="5355766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0DFBD8B-83A1-412F-AD43-3170B086070E}"/>
              </a:ext>
            </a:extLst>
          </p:cNvPr>
          <p:cNvSpPr/>
          <p:nvPr/>
        </p:nvSpPr>
        <p:spPr>
          <a:xfrm>
            <a:off x="4953928" y="5355766"/>
            <a:ext cx="714249" cy="457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711E651-09DA-4AD1-BCE8-E2B550C8A356}"/>
              </a:ext>
            </a:extLst>
          </p:cNvPr>
          <p:cNvSpPr/>
          <p:nvPr/>
        </p:nvSpPr>
        <p:spPr>
          <a:xfrm>
            <a:off x="5858318" y="5748190"/>
            <a:ext cx="504825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8475AA9-00AA-4B49-908F-F7352F7A9632}"/>
              </a:ext>
            </a:extLst>
          </p:cNvPr>
          <p:cNvSpPr txBox="1"/>
          <p:nvPr/>
        </p:nvSpPr>
        <p:spPr>
          <a:xfrm>
            <a:off x="5661037" y="5346751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Schreiber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6A005C2-5CD8-4EF3-AFE6-053C17E55E67}"/>
              </a:ext>
            </a:extLst>
          </p:cNvPr>
          <p:cNvSpPr txBox="1"/>
          <p:nvPr/>
        </p:nvSpPr>
        <p:spPr>
          <a:xfrm>
            <a:off x="6320829" y="5784674"/>
            <a:ext cx="1597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Hallensprecher / DJ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837792B2-E328-4A3A-A8D0-58A20CE1CD76}"/>
              </a:ext>
            </a:extLst>
          </p:cNvPr>
          <p:cNvCxnSpPr>
            <a:cxnSpLocks/>
          </p:cNvCxnSpPr>
          <p:nvPr/>
        </p:nvCxnSpPr>
        <p:spPr>
          <a:xfrm flipH="1" flipV="1">
            <a:off x="7380288" y="5344336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1A54A67-A6B4-48D9-B21E-9004F707CE1D}"/>
              </a:ext>
            </a:extLst>
          </p:cNvPr>
          <p:cNvCxnSpPr>
            <a:cxnSpLocks/>
          </p:cNvCxnSpPr>
          <p:nvPr/>
        </p:nvCxnSpPr>
        <p:spPr>
          <a:xfrm flipH="1" flipV="1">
            <a:off x="4473342" y="5344336"/>
            <a:ext cx="347662" cy="47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FFD95BDC-AFFB-4B7C-B2BA-F5C5D4CEDDA8}"/>
              </a:ext>
            </a:extLst>
          </p:cNvPr>
          <p:cNvSpPr/>
          <p:nvPr/>
        </p:nvSpPr>
        <p:spPr>
          <a:xfrm rot="5400000">
            <a:off x="562782" y="3431729"/>
            <a:ext cx="591982" cy="1226519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DEC8D5-30F3-450B-9354-513E43E4955E}"/>
              </a:ext>
            </a:extLst>
          </p:cNvPr>
          <p:cNvSpPr/>
          <p:nvPr/>
        </p:nvSpPr>
        <p:spPr>
          <a:xfrm rot="5400000">
            <a:off x="301742" y="4866614"/>
            <a:ext cx="1113978" cy="1226520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D37532A-0A1D-42DB-9586-A8F5B47B792C}"/>
              </a:ext>
            </a:extLst>
          </p:cNvPr>
          <p:cNvSpPr/>
          <p:nvPr/>
        </p:nvSpPr>
        <p:spPr>
          <a:xfrm rot="5400000">
            <a:off x="2324748" y="4847932"/>
            <a:ext cx="1136253" cy="1242769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6FF8CB1-BF07-485C-863B-6686D29873A5}"/>
              </a:ext>
            </a:extLst>
          </p:cNvPr>
          <p:cNvSpPr/>
          <p:nvPr/>
        </p:nvSpPr>
        <p:spPr>
          <a:xfrm>
            <a:off x="4058072" y="5334398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119757C-B3F3-4FF7-9ACF-C87E3DEA68D5}"/>
              </a:ext>
            </a:extLst>
          </p:cNvPr>
          <p:cNvSpPr/>
          <p:nvPr/>
        </p:nvSpPr>
        <p:spPr>
          <a:xfrm>
            <a:off x="7801177" y="5321761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0B9FA72-5525-4FAE-98E0-D425F3D2EC19}"/>
              </a:ext>
            </a:extLst>
          </p:cNvPr>
          <p:cNvSpPr txBox="1"/>
          <p:nvPr/>
        </p:nvSpPr>
        <p:spPr>
          <a:xfrm>
            <a:off x="343747" y="5221359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Kabine/n</a:t>
            </a:r>
          </a:p>
          <a:p>
            <a:pPr algn="ctr"/>
            <a:r>
              <a:rPr lang="de-DE" sz="1400" dirty="0"/>
              <a:t>TEAM B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538E9AF-A778-4259-AF25-0C7E9C30256D}"/>
              </a:ext>
            </a:extLst>
          </p:cNvPr>
          <p:cNvSpPr txBox="1"/>
          <p:nvPr/>
        </p:nvSpPr>
        <p:spPr>
          <a:xfrm>
            <a:off x="2530831" y="4335259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Doping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A9B61C0E-3CC3-414C-9F1D-B486017A5E42}"/>
              </a:ext>
            </a:extLst>
          </p:cNvPr>
          <p:cNvSpPr txBox="1"/>
          <p:nvPr/>
        </p:nvSpPr>
        <p:spPr>
          <a:xfrm>
            <a:off x="488563" y="3753882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79CF6EB-F288-4810-9A51-8D5F25E24D53}"/>
              </a:ext>
            </a:extLst>
          </p:cNvPr>
          <p:cNvSpPr txBox="1"/>
          <p:nvPr/>
        </p:nvSpPr>
        <p:spPr>
          <a:xfrm>
            <a:off x="3242435" y="641534"/>
            <a:ext cx="281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Eingang: Aktive Beteiligte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2872CFA2-A1A8-4E76-87FC-08B046059717}"/>
              </a:ext>
            </a:extLst>
          </p:cNvPr>
          <p:cNvSpPr txBox="1"/>
          <p:nvPr/>
        </p:nvSpPr>
        <p:spPr>
          <a:xfrm>
            <a:off x="7014635" y="151535"/>
            <a:ext cx="2368729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Eingang: Zuschauer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C84F6B66-FA6D-45BF-A1DB-072BDA2479E0}"/>
              </a:ext>
            </a:extLst>
          </p:cNvPr>
          <p:cNvSpPr txBox="1"/>
          <p:nvPr/>
        </p:nvSpPr>
        <p:spPr>
          <a:xfrm>
            <a:off x="6862269" y="598534"/>
            <a:ext cx="2027678" cy="70788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B050"/>
                </a:solidFill>
              </a:rPr>
              <a:t>Eingang: Passive Beteiligte</a:t>
            </a:r>
          </a:p>
        </p:txBody>
      </p: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D1846121-EF38-4270-BA89-691E0B8FF0DD}"/>
              </a:ext>
            </a:extLst>
          </p:cNvPr>
          <p:cNvCxnSpPr>
            <a:cxnSpLocks/>
          </p:cNvCxnSpPr>
          <p:nvPr/>
        </p:nvCxnSpPr>
        <p:spPr>
          <a:xfrm flipH="1" flipV="1">
            <a:off x="6752044" y="6375100"/>
            <a:ext cx="369168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feld 100">
            <a:extLst>
              <a:ext uri="{FF2B5EF4-FFF2-40B4-BE49-F238E27FC236}">
                <a16:creationId xmlns:a16="http://schemas.microsoft.com/office/drawing/2014/main" id="{144D7E41-FEDE-448B-93EE-9CC659219DFB}"/>
              </a:ext>
            </a:extLst>
          </p:cNvPr>
          <p:cNvSpPr txBox="1"/>
          <p:nvPr/>
        </p:nvSpPr>
        <p:spPr>
          <a:xfrm>
            <a:off x="5442917" y="6263260"/>
            <a:ext cx="809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Ordner</a:t>
            </a:r>
            <a:endParaRPr lang="de-DE" sz="2000" b="1" dirty="0">
              <a:solidFill>
                <a:srgbClr val="FF0000"/>
              </a:solidFill>
            </a:endParaRPr>
          </a:p>
        </p:txBody>
      </p: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9823CF72-2B0B-4849-AE83-F523B7EF96EF}"/>
              </a:ext>
            </a:extLst>
          </p:cNvPr>
          <p:cNvCxnSpPr>
            <a:cxnSpLocks/>
          </p:cNvCxnSpPr>
          <p:nvPr/>
        </p:nvCxnSpPr>
        <p:spPr>
          <a:xfrm flipH="1">
            <a:off x="3502840" y="6040323"/>
            <a:ext cx="5170444" cy="40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3B0716E1-0690-4560-A26D-409A9D72130E}"/>
              </a:ext>
            </a:extLst>
          </p:cNvPr>
          <p:cNvCxnSpPr>
            <a:cxnSpLocks/>
          </p:cNvCxnSpPr>
          <p:nvPr/>
        </p:nvCxnSpPr>
        <p:spPr>
          <a:xfrm flipH="1">
            <a:off x="1320862" y="3740117"/>
            <a:ext cx="2199577" cy="88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>
            <a:extLst>
              <a:ext uri="{FF2B5EF4-FFF2-40B4-BE49-F238E27FC236}">
                <a16:creationId xmlns:a16="http://schemas.microsoft.com/office/drawing/2014/main" id="{A6062622-8E79-40F0-BC28-D0375D5C1835}"/>
              </a:ext>
            </a:extLst>
          </p:cNvPr>
          <p:cNvSpPr txBox="1"/>
          <p:nvPr/>
        </p:nvSpPr>
        <p:spPr>
          <a:xfrm rot="20262292">
            <a:off x="5249933" y="4030764"/>
            <a:ext cx="17049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B050"/>
                </a:solidFill>
              </a:rPr>
              <a:t>max. 55 Personen</a:t>
            </a:r>
          </a:p>
          <a:p>
            <a:r>
              <a:rPr lang="de-DE" sz="1100" b="1" dirty="0">
                <a:solidFill>
                  <a:srgbClr val="00B050"/>
                </a:solidFill>
              </a:rPr>
              <a:t>min. 680 m²</a:t>
            </a: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E231FFAC-FFE4-47E9-A25C-BADA22D3431E}"/>
              </a:ext>
            </a:extLst>
          </p:cNvPr>
          <p:cNvSpPr/>
          <p:nvPr/>
        </p:nvSpPr>
        <p:spPr>
          <a:xfrm>
            <a:off x="6129781" y="1360434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59471D97-D25F-4BF4-B96A-38EE7D3C4B2C}"/>
              </a:ext>
            </a:extLst>
          </p:cNvPr>
          <p:cNvSpPr/>
          <p:nvPr/>
        </p:nvSpPr>
        <p:spPr>
          <a:xfrm>
            <a:off x="5310111" y="6360622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>
            <a:extLst>
              <a:ext uri="{FF2B5EF4-FFF2-40B4-BE49-F238E27FC236}">
                <a16:creationId xmlns:a16="http://schemas.microsoft.com/office/drawing/2014/main" id="{FBEB4248-F4B0-4069-9371-E5FB40B82F14}"/>
              </a:ext>
            </a:extLst>
          </p:cNvPr>
          <p:cNvSpPr txBox="1"/>
          <p:nvPr/>
        </p:nvSpPr>
        <p:spPr>
          <a:xfrm>
            <a:off x="7158515" y="6252900"/>
            <a:ext cx="1866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Tensatoren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1F7B7EAF-FC19-44CB-B240-200D1E5E17D0}"/>
              </a:ext>
            </a:extLst>
          </p:cNvPr>
          <p:cNvSpPr txBox="1"/>
          <p:nvPr/>
        </p:nvSpPr>
        <p:spPr>
          <a:xfrm>
            <a:off x="9431819" y="1583210"/>
            <a:ext cx="2036790" cy="8233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>
                    <a:lumMod val="50000"/>
                  </a:schemeClr>
                </a:solidFill>
              </a:rPr>
              <a:t>max. X Personen</a:t>
            </a:r>
          </a:p>
          <a:p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(X nach Standortspezifischen/m Einlassbestimmungen und </a:t>
            </a:r>
            <a:br>
              <a:rPr lang="de-DE" sz="105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vereinseigenem Hygienekonzept)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9BFA1063-84E6-46A3-9A37-1BA56B8876C1}"/>
              </a:ext>
            </a:extLst>
          </p:cNvPr>
          <p:cNvSpPr/>
          <p:nvPr/>
        </p:nvSpPr>
        <p:spPr>
          <a:xfrm>
            <a:off x="8274251" y="1788449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1BD0DB52-D345-41F8-8BC0-1A7C92642033}"/>
              </a:ext>
            </a:extLst>
          </p:cNvPr>
          <p:cNvCxnSpPr>
            <a:cxnSpLocks/>
          </p:cNvCxnSpPr>
          <p:nvPr/>
        </p:nvCxnSpPr>
        <p:spPr>
          <a:xfrm flipV="1">
            <a:off x="8618186" y="6379405"/>
            <a:ext cx="264778" cy="3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>
            <a:extLst>
              <a:ext uri="{FF2B5EF4-FFF2-40B4-BE49-F238E27FC236}">
                <a16:creationId xmlns:a16="http://schemas.microsoft.com/office/drawing/2014/main" id="{86CC78DF-7853-41C0-81DB-CCAFBF5CE272}"/>
              </a:ext>
            </a:extLst>
          </p:cNvPr>
          <p:cNvSpPr txBox="1"/>
          <p:nvPr/>
        </p:nvSpPr>
        <p:spPr>
          <a:xfrm>
            <a:off x="8852874" y="6205997"/>
            <a:ext cx="280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bauliche oder organisatorische Trennung</a:t>
            </a: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F95BEB1D-77C2-45B4-96D4-12B25F52AC30}"/>
              </a:ext>
            </a:extLst>
          </p:cNvPr>
          <p:cNvSpPr/>
          <p:nvPr/>
        </p:nvSpPr>
        <p:spPr>
          <a:xfrm>
            <a:off x="10552333" y="4099784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FEBC7444-2D59-4AC9-9D5E-F1810A515FF4}"/>
              </a:ext>
            </a:extLst>
          </p:cNvPr>
          <p:cNvSpPr/>
          <p:nvPr/>
        </p:nvSpPr>
        <p:spPr>
          <a:xfrm>
            <a:off x="4211580" y="1911518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320A2433-C2B5-47BB-91F2-9380EA104C88}"/>
              </a:ext>
            </a:extLst>
          </p:cNvPr>
          <p:cNvSpPr/>
          <p:nvPr/>
        </p:nvSpPr>
        <p:spPr>
          <a:xfrm>
            <a:off x="6534789" y="1176982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882CED2-5074-490B-AFBD-A9373293A005}"/>
              </a:ext>
            </a:extLst>
          </p:cNvPr>
          <p:cNvSpPr txBox="1"/>
          <p:nvPr/>
        </p:nvSpPr>
        <p:spPr>
          <a:xfrm>
            <a:off x="4462082" y="341638"/>
            <a:ext cx="2111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FF0000"/>
                </a:solidFill>
              </a:rPr>
              <a:t>Zeitlich nacheinander!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C6040069-D070-4D71-98C0-221EF8D3CE66}"/>
              </a:ext>
            </a:extLst>
          </p:cNvPr>
          <p:cNvSpPr txBox="1"/>
          <p:nvPr/>
        </p:nvSpPr>
        <p:spPr>
          <a:xfrm>
            <a:off x="8870090" y="2782669"/>
            <a:ext cx="235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* Mindestabstand zwischen grüner Zone und Zuschauerbereich für dauerhaften Aufenthalt!</a:t>
            </a: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1B6E09A8-1E17-451C-A4B5-3720C4EDD339}"/>
              </a:ext>
            </a:extLst>
          </p:cNvPr>
          <p:cNvSpPr/>
          <p:nvPr/>
        </p:nvSpPr>
        <p:spPr>
          <a:xfrm>
            <a:off x="8939777" y="5319865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894ED827-CE05-4F66-A148-DF6BC2711306}"/>
              </a:ext>
            </a:extLst>
          </p:cNvPr>
          <p:cNvSpPr txBox="1"/>
          <p:nvPr/>
        </p:nvSpPr>
        <p:spPr>
          <a:xfrm>
            <a:off x="9238107" y="5055475"/>
            <a:ext cx="223050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Ordner im Zuschauerbereich nach standortspezifischen/m Einlassbestimmungen und vereins-eigenem Hygienekonzept</a:t>
            </a:r>
            <a:endParaRPr lang="de-D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0258D740-459D-4C70-8A0F-BD049B016AA0}"/>
              </a:ext>
            </a:extLst>
          </p:cNvPr>
          <p:cNvSpPr/>
          <p:nvPr/>
        </p:nvSpPr>
        <p:spPr>
          <a:xfrm>
            <a:off x="6340578" y="256705"/>
            <a:ext cx="125938" cy="125938"/>
          </a:xfrm>
          <a:prstGeom prst="ellipse">
            <a:avLst/>
          </a:pr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5417FACC-273D-45A3-A8FE-384FE032B000}"/>
              </a:ext>
            </a:extLst>
          </p:cNvPr>
          <p:cNvSpPr/>
          <p:nvPr/>
        </p:nvSpPr>
        <p:spPr>
          <a:xfrm rot="5400000">
            <a:off x="8404091" y="4386167"/>
            <a:ext cx="1262079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737320F3-B5A8-4698-8ECB-71DCF2F70891}"/>
              </a:ext>
            </a:extLst>
          </p:cNvPr>
          <p:cNvSpPr txBox="1"/>
          <p:nvPr/>
        </p:nvSpPr>
        <p:spPr>
          <a:xfrm rot="5400000">
            <a:off x="8806967" y="4312455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Presse</a:t>
            </a: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8BE5DF9E-5562-4A6E-957E-ADA94302F773}"/>
              </a:ext>
            </a:extLst>
          </p:cNvPr>
          <p:cNvSpPr/>
          <p:nvPr/>
        </p:nvSpPr>
        <p:spPr>
          <a:xfrm rot="5400000">
            <a:off x="569645" y="4017393"/>
            <a:ext cx="579342" cy="1226519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DBD6B1BA-274B-4A5A-984D-C61E68BE8D45}"/>
              </a:ext>
            </a:extLst>
          </p:cNvPr>
          <p:cNvSpPr txBox="1"/>
          <p:nvPr/>
        </p:nvSpPr>
        <p:spPr>
          <a:xfrm>
            <a:off x="497566" y="4340981"/>
            <a:ext cx="71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</a:t>
            </a:r>
          </a:p>
          <a:p>
            <a:pPr algn="ctr"/>
            <a:r>
              <a:rPr lang="de-DE" sz="1400" dirty="0"/>
              <a:t>Schiris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E02B056D-6AFA-40D4-B97C-49AF496BABB6}"/>
              </a:ext>
            </a:extLst>
          </p:cNvPr>
          <p:cNvSpPr/>
          <p:nvPr/>
        </p:nvSpPr>
        <p:spPr>
          <a:xfrm rot="5400000">
            <a:off x="2610824" y="4001649"/>
            <a:ext cx="564102" cy="1242767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DE13DE6B-F164-44DC-8504-95F5B83697AF}"/>
              </a:ext>
            </a:extLst>
          </p:cNvPr>
          <p:cNvSpPr txBox="1"/>
          <p:nvPr/>
        </p:nvSpPr>
        <p:spPr>
          <a:xfrm>
            <a:off x="2406061" y="5223018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Kabine/n</a:t>
            </a:r>
          </a:p>
          <a:p>
            <a:pPr algn="ctr"/>
            <a:r>
              <a:rPr lang="de-DE" sz="1400" dirty="0"/>
              <a:t>TEAM A</a:t>
            </a:r>
          </a:p>
        </p:txBody>
      </p:sp>
      <p:cxnSp>
        <p:nvCxnSpPr>
          <p:cNvPr id="162" name="Gerader Verbinder 161">
            <a:extLst>
              <a:ext uri="{FF2B5EF4-FFF2-40B4-BE49-F238E27FC236}">
                <a16:creationId xmlns:a16="http://schemas.microsoft.com/office/drawing/2014/main" id="{80935C36-B9AC-4243-A66F-14BF99FF7386}"/>
              </a:ext>
            </a:extLst>
          </p:cNvPr>
          <p:cNvCxnSpPr>
            <a:cxnSpLocks/>
          </p:cNvCxnSpPr>
          <p:nvPr/>
        </p:nvCxnSpPr>
        <p:spPr>
          <a:xfrm flipH="1">
            <a:off x="1197917" y="6036861"/>
            <a:ext cx="14770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Diagramm 81">
            <a:extLst>
              <a:ext uri="{FF2B5EF4-FFF2-40B4-BE49-F238E27FC236}">
                <a16:creationId xmlns:a16="http://schemas.microsoft.com/office/drawing/2014/main" id="{060E37A8-F40A-43E3-95DD-D55AC0261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0928435"/>
              </p:ext>
            </p:extLst>
          </p:nvPr>
        </p:nvGraphicFramePr>
        <p:xfrm>
          <a:off x="429505" y="532419"/>
          <a:ext cx="2232000" cy="14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6" name="Rechteck 95">
            <a:extLst>
              <a:ext uri="{FF2B5EF4-FFF2-40B4-BE49-F238E27FC236}">
                <a16:creationId xmlns:a16="http://schemas.microsoft.com/office/drawing/2014/main" id="{1F7734B3-75B1-4D45-B9E4-7B66438AF7F3}"/>
              </a:ext>
            </a:extLst>
          </p:cNvPr>
          <p:cNvSpPr/>
          <p:nvPr/>
        </p:nvSpPr>
        <p:spPr>
          <a:xfrm>
            <a:off x="5538074" y="1323288"/>
            <a:ext cx="985749" cy="1364828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Pfeil: nach rechts 76">
            <a:extLst>
              <a:ext uri="{FF2B5EF4-FFF2-40B4-BE49-F238E27FC236}">
                <a16:creationId xmlns:a16="http://schemas.microsoft.com/office/drawing/2014/main" id="{3469F630-C6D5-4817-BB6E-E1A4DE5AA81E}"/>
              </a:ext>
            </a:extLst>
          </p:cNvPr>
          <p:cNvSpPr/>
          <p:nvPr/>
        </p:nvSpPr>
        <p:spPr>
          <a:xfrm rot="7551390">
            <a:off x="6493742" y="243150"/>
            <a:ext cx="472902" cy="32697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C981B525-6FFA-4A90-9FF5-171178C895F1}"/>
              </a:ext>
            </a:extLst>
          </p:cNvPr>
          <p:cNvSpPr/>
          <p:nvPr/>
        </p:nvSpPr>
        <p:spPr>
          <a:xfrm>
            <a:off x="5442917" y="1207450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Pfeil: nach rechts 136">
            <a:extLst>
              <a:ext uri="{FF2B5EF4-FFF2-40B4-BE49-F238E27FC236}">
                <a16:creationId xmlns:a16="http://schemas.microsoft.com/office/drawing/2014/main" id="{6C504211-D19A-415E-ABA6-E90A24DD8E77}"/>
              </a:ext>
            </a:extLst>
          </p:cNvPr>
          <p:cNvSpPr/>
          <p:nvPr/>
        </p:nvSpPr>
        <p:spPr>
          <a:xfrm rot="5400000">
            <a:off x="6066577" y="1011142"/>
            <a:ext cx="472902" cy="326975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4CE4926C-78F4-4E85-A46B-516D205CF475}"/>
              </a:ext>
            </a:extLst>
          </p:cNvPr>
          <p:cNvCxnSpPr>
            <a:cxnSpLocks/>
          </p:cNvCxnSpPr>
          <p:nvPr/>
        </p:nvCxnSpPr>
        <p:spPr>
          <a:xfrm>
            <a:off x="6041444" y="795991"/>
            <a:ext cx="16842" cy="14589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82B80466-4A22-4E9E-83AF-B3704FE3EEFC}"/>
              </a:ext>
            </a:extLst>
          </p:cNvPr>
          <p:cNvSpPr/>
          <p:nvPr/>
        </p:nvSpPr>
        <p:spPr>
          <a:xfrm rot="5400000">
            <a:off x="5546068" y="1013034"/>
            <a:ext cx="472902" cy="32697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99121D21-E9FE-44EE-A2EC-3005C949C8DD}"/>
              </a:ext>
            </a:extLst>
          </p:cNvPr>
          <p:cNvCxnSpPr>
            <a:cxnSpLocks/>
          </p:cNvCxnSpPr>
          <p:nvPr/>
        </p:nvCxnSpPr>
        <p:spPr>
          <a:xfrm flipH="1">
            <a:off x="594844" y="1419611"/>
            <a:ext cx="1886490" cy="230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603275C7-ECE6-4851-BFA7-B3927598E56F}"/>
              </a:ext>
            </a:extLst>
          </p:cNvPr>
          <p:cNvCxnSpPr>
            <a:cxnSpLocks/>
          </p:cNvCxnSpPr>
          <p:nvPr/>
        </p:nvCxnSpPr>
        <p:spPr>
          <a:xfrm flipH="1" flipV="1">
            <a:off x="594844" y="1419887"/>
            <a:ext cx="1897681" cy="2374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>
            <a:extLst>
              <a:ext uri="{FF2B5EF4-FFF2-40B4-BE49-F238E27FC236}">
                <a16:creationId xmlns:a16="http://schemas.microsoft.com/office/drawing/2014/main" id="{5E924FDE-D292-4CC7-B165-954F6669B589}"/>
              </a:ext>
            </a:extLst>
          </p:cNvPr>
          <p:cNvSpPr/>
          <p:nvPr/>
        </p:nvSpPr>
        <p:spPr>
          <a:xfrm>
            <a:off x="8258866" y="2693253"/>
            <a:ext cx="410412" cy="3367241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accent6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3AE12AE3-145E-495F-B349-8556129EA546}"/>
              </a:ext>
            </a:extLst>
          </p:cNvPr>
          <p:cNvSpPr/>
          <p:nvPr/>
        </p:nvSpPr>
        <p:spPr>
          <a:xfrm>
            <a:off x="3622693" y="4254563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4B198700-021C-435C-8AE4-5A1DCD920887}"/>
              </a:ext>
            </a:extLst>
          </p:cNvPr>
          <p:cNvCxnSpPr>
            <a:cxnSpLocks/>
          </p:cNvCxnSpPr>
          <p:nvPr/>
        </p:nvCxnSpPr>
        <p:spPr>
          <a:xfrm flipH="1">
            <a:off x="8246422" y="3429000"/>
            <a:ext cx="410412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0D45CB0F-C030-4448-9B43-8FC1B21B8009}"/>
              </a:ext>
            </a:extLst>
          </p:cNvPr>
          <p:cNvCxnSpPr>
            <a:cxnSpLocks/>
          </p:cNvCxnSpPr>
          <p:nvPr/>
        </p:nvCxnSpPr>
        <p:spPr>
          <a:xfrm>
            <a:off x="8666013" y="2684197"/>
            <a:ext cx="0" cy="337887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hteck 122">
            <a:extLst>
              <a:ext uri="{FF2B5EF4-FFF2-40B4-BE49-F238E27FC236}">
                <a16:creationId xmlns:a16="http://schemas.microsoft.com/office/drawing/2014/main" id="{352D1CBB-C462-4C39-8925-22359C6B94F4}"/>
              </a:ext>
            </a:extLst>
          </p:cNvPr>
          <p:cNvSpPr/>
          <p:nvPr/>
        </p:nvSpPr>
        <p:spPr>
          <a:xfrm rot="5400000">
            <a:off x="5715407" y="499413"/>
            <a:ext cx="410412" cy="4800348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accent6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A2BED9BF-F367-46FB-BE36-D0874AC56D6D}"/>
              </a:ext>
            </a:extLst>
          </p:cNvPr>
          <p:cNvCxnSpPr>
            <a:cxnSpLocks/>
          </p:cNvCxnSpPr>
          <p:nvPr/>
        </p:nvCxnSpPr>
        <p:spPr>
          <a:xfrm>
            <a:off x="7876108" y="2685520"/>
            <a:ext cx="0" cy="408598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Ellipse 83">
            <a:extLst>
              <a:ext uri="{FF2B5EF4-FFF2-40B4-BE49-F238E27FC236}">
                <a16:creationId xmlns:a16="http://schemas.microsoft.com/office/drawing/2014/main" id="{847C5DB4-D8EE-4939-BF54-8C6AD5C4783E}"/>
              </a:ext>
            </a:extLst>
          </p:cNvPr>
          <p:cNvSpPr/>
          <p:nvPr/>
        </p:nvSpPr>
        <p:spPr>
          <a:xfrm>
            <a:off x="5984191" y="2502020"/>
            <a:ext cx="125938" cy="12593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A23950F5-ACF6-456A-8919-E40694CC5D1F}"/>
              </a:ext>
            </a:extLst>
          </p:cNvPr>
          <p:cNvCxnSpPr>
            <a:cxnSpLocks/>
          </p:cNvCxnSpPr>
          <p:nvPr/>
        </p:nvCxnSpPr>
        <p:spPr>
          <a:xfrm flipH="1">
            <a:off x="3502840" y="2684268"/>
            <a:ext cx="515399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Verbinder: gewinkelt 142">
            <a:extLst>
              <a:ext uri="{FF2B5EF4-FFF2-40B4-BE49-F238E27FC236}">
                <a16:creationId xmlns:a16="http://schemas.microsoft.com/office/drawing/2014/main" id="{A671804D-E971-4825-A8D5-818EB15791FD}"/>
              </a:ext>
            </a:extLst>
          </p:cNvPr>
          <p:cNvCxnSpPr>
            <a:cxnSpLocks/>
          </p:cNvCxnSpPr>
          <p:nvPr/>
        </p:nvCxnSpPr>
        <p:spPr>
          <a:xfrm rot="10800000" flipV="1">
            <a:off x="3254242" y="2799835"/>
            <a:ext cx="2541984" cy="1298726"/>
          </a:xfrm>
          <a:prstGeom prst="bentConnector3">
            <a:avLst>
              <a:gd name="adj1" fmla="val 84672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>
            <a:extLst>
              <a:ext uri="{FF2B5EF4-FFF2-40B4-BE49-F238E27FC236}">
                <a16:creationId xmlns:a16="http://schemas.microsoft.com/office/drawing/2014/main" id="{7630F9B8-5F15-441A-AAD7-A1DE425EAC52}"/>
              </a:ext>
            </a:extLst>
          </p:cNvPr>
          <p:cNvSpPr txBox="1"/>
          <p:nvPr/>
        </p:nvSpPr>
        <p:spPr>
          <a:xfrm>
            <a:off x="8021010" y="2762075"/>
            <a:ext cx="55753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/>
              <a:t>mind. 3 m*</a:t>
            </a:r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E40A153-BBAA-463E-A84F-AE3A50E000C6}"/>
              </a:ext>
            </a:extLst>
          </p:cNvPr>
          <p:cNvCxnSpPr>
            <a:cxnSpLocks/>
          </p:cNvCxnSpPr>
          <p:nvPr/>
        </p:nvCxnSpPr>
        <p:spPr>
          <a:xfrm>
            <a:off x="3514529" y="2665980"/>
            <a:ext cx="0" cy="10646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hteck 101">
            <a:extLst>
              <a:ext uri="{FF2B5EF4-FFF2-40B4-BE49-F238E27FC236}">
                <a16:creationId xmlns:a16="http://schemas.microsoft.com/office/drawing/2014/main" id="{AD4F9D11-7EAD-45C7-B3F4-C0CB44EDA729}"/>
              </a:ext>
            </a:extLst>
          </p:cNvPr>
          <p:cNvSpPr/>
          <p:nvPr/>
        </p:nvSpPr>
        <p:spPr>
          <a:xfrm>
            <a:off x="2920821" y="1335472"/>
            <a:ext cx="8448451" cy="47211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0BA7CA0-7265-4B91-A645-118FBF6CF9E3}"/>
              </a:ext>
            </a:extLst>
          </p:cNvPr>
          <p:cNvSpPr/>
          <p:nvPr/>
        </p:nvSpPr>
        <p:spPr>
          <a:xfrm>
            <a:off x="6225052" y="2689386"/>
            <a:ext cx="5143161" cy="3367242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777B99A-1565-4508-9EF2-E68211034CF9}"/>
              </a:ext>
            </a:extLst>
          </p:cNvPr>
          <p:cNvSpPr/>
          <p:nvPr/>
        </p:nvSpPr>
        <p:spPr>
          <a:xfrm>
            <a:off x="6243026" y="2688993"/>
            <a:ext cx="5143161" cy="3353189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C451AC9-81CA-4AD8-9288-DC7A4980629C}"/>
              </a:ext>
            </a:extLst>
          </p:cNvPr>
          <p:cNvSpPr/>
          <p:nvPr/>
        </p:nvSpPr>
        <p:spPr>
          <a:xfrm>
            <a:off x="2924684" y="2709919"/>
            <a:ext cx="3366288" cy="3334485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FA908E-F432-41A0-8CA8-4E644B5C9B83}"/>
              </a:ext>
            </a:extLst>
          </p:cNvPr>
          <p:cNvSpPr/>
          <p:nvPr/>
        </p:nvSpPr>
        <p:spPr>
          <a:xfrm>
            <a:off x="7159231" y="3381635"/>
            <a:ext cx="3229010" cy="1580035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F85A8C8-F692-41F5-B73A-D0F2A2D09E10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8773736" y="3381635"/>
            <a:ext cx="8767" cy="1579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B49E60-8E33-47AB-A6D8-0A260E2D453F}"/>
              </a:ext>
            </a:extLst>
          </p:cNvPr>
          <p:cNvCxnSpPr>
            <a:cxnSpLocks/>
          </p:cNvCxnSpPr>
          <p:nvPr/>
        </p:nvCxnSpPr>
        <p:spPr>
          <a:xfrm flipH="1">
            <a:off x="9210326" y="3388471"/>
            <a:ext cx="9288" cy="157282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A23FEF8-4C3B-4963-8FA7-5E6AAF5A4054}"/>
              </a:ext>
            </a:extLst>
          </p:cNvPr>
          <p:cNvCxnSpPr>
            <a:cxnSpLocks/>
          </p:cNvCxnSpPr>
          <p:nvPr/>
        </p:nvCxnSpPr>
        <p:spPr>
          <a:xfrm>
            <a:off x="8315353" y="3375350"/>
            <a:ext cx="16526" cy="158632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8653CEC4-5982-447B-B861-3418E2CDDE05}"/>
              </a:ext>
            </a:extLst>
          </p:cNvPr>
          <p:cNvSpPr/>
          <p:nvPr/>
        </p:nvSpPr>
        <p:spPr>
          <a:xfrm>
            <a:off x="8626424" y="5273634"/>
            <a:ext cx="312158" cy="12785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01085B3D-AD60-46FE-8E6C-376FF416D37C}"/>
              </a:ext>
            </a:extLst>
          </p:cNvPr>
          <p:cNvSpPr/>
          <p:nvPr/>
        </p:nvSpPr>
        <p:spPr>
          <a:xfrm flipV="1">
            <a:off x="9210326" y="5263592"/>
            <a:ext cx="1170292" cy="52846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0DFBD8B-83A1-412F-AD43-3170B086070E}"/>
              </a:ext>
            </a:extLst>
          </p:cNvPr>
          <p:cNvSpPr/>
          <p:nvPr/>
        </p:nvSpPr>
        <p:spPr>
          <a:xfrm flipV="1">
            <a:off x="7165845" y="5251055"/>
            <a:ext cx="1188836" cy="4571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8475AA9-00AA-4B49-908F-F7352F7A9632}"/>
              </a:ext>
            </a:extLst>
          </p:cNvPr>
          <p:cNvSpPr txBox="1"/>
          <p:nvPr/>
        </p:nvSpPr>
        <p:spPr>
          <a:xfrm>
            <a:off x="8347540" y="5346751"/>
            <a:ext cx="87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Schreiber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DEC8D5-30F3-450B-9354-513E43E4955E}"/>
              </a:ext>
            </a:extLst>
          </p:cNvPr>
          <p:cNvSpPr/>
          <p:nvPr/>
        </p:nvSpPr>
        <p:spPr>
          <a:xfrm rot="5400000">
            <a:off x="2945222" y="5425448"/>
            <a:ext cx="579342" cy="64348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D37532A-0A1D-42DB-9586-A8F5B47B792C}"/>
              </a:ext>
            </a:extLst>
          </p:cNvPr>
          <p:cNvSpPr/>
          <p:nvPr/>
        </p:nvSpPr>
        <p:spPr>
          <a:xfrm rot="5400000">
            <a:off x="4339799" y="4972678"/>
            <a:ext cx="907274" cy="1242769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6FF8CB1-BF07-485C-863B-6686D29873A5}"/>
              </a:ext>
            </a:extLst>
          </p:cNvPr>
          <p:cNvSpPr/>
          <p:nvPr/>
        </p:nvSpPr>
        <p:spPr>
          <a:xfrm>
            <a:off x="6744575" y="5334398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119757C-B3F3-4FF7-9ACF-C87E3DEA68D5}"/>
              </a:ext>
            </a:extLst>
          </p:cNvPr>
          <p:cNvSpPr/>
          <p:nvPr/>
        </p:nvSpPr>
        <p:spPr>
          <a:xfrm>
            <a:off x="10487680" y="5321761"/>
            <a:ext cx="346308" cy="30531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0B9FA72-5525-4FAE-98E0-D425F3D2EC19}"/>
              </a:ext>
            </a:extLst>
          </p:cNvPr>
          <p:cNvSpPr txBox="1"/>
          <p:nvPr/>
        </p:nvSpPr>
        <p:spPr>
          <a:xfrm>
            <a:off x="4156536" y="4482662"/>
            <a:ext cx="1242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 1 </a:t>
            </a:r>
            <a:br>
              <a:rPr lang="de-DE" sz="1400" dirty="0"/>
            </a:br>
            <a:r>
              <a:rPr lang="de-DE" sz="1400" dirty="0"/>
              <a:t>Team A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79CF6EB-F288-4810-9A51-8D5F25E24D53}"/>
              </a:ext>
            </a:extLst>
          </p:cNvPr>
          <p:cNvSpPr txBox="1"/>
          <p:nvPr/>
        </p:nvSpPr>
        <p:spPr>
          <a:xfrm>
            <a:off x="1112910" y="2925254"/>
            <a:ext cx="1830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Eingang: Aktive Beteiligte</a:t>
            </a:r>
          </a:p>
        </p:txBody>
      </p: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9823CF72-2B0B-4849-AE83-F523B7EF96EF}"/>
              </a:ext>
            </a:extLst>
          </p:cNvPr>
          <p:cNvCxnSpPr>
            <a:cxnSpLocks/>
          </p:cNvCxnSpPr>
          <p:nvPr/>
        </p:nvCxnSpPr>
        <p:spPr>
          <a:xfrm flipH="1">
            <a:off x="6189343" y="6040323"/>
            <a:ext cx="5170444" cy="40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>
            <a:extLst>
              <a:ext uri="{FF2B5EF4-FFF2-40B4-BE49-F238E27FC236}">
                <a16:creationId xmlns:a16="http://schemas.microsoft.com/office/drawing/2014/main" id="{86CC78DF-7853-41C0-81DB-CCAFBF5CE272}"/>
              </a:ext>
            </a:extLst>
          </p:cNvPr>
          <p:cNvSpPr txBox="1"/>
          <p:nvPr/>
        </p:nvSpPr>
        <p:spPr>
          <a:xfrm>
            <a:off x="8899072" y="6214875"/>
            <a:ext cx="280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bauliche oder organisatorische Trennung</a:t>
            </a: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8BE5DF9E-5562-4A6E-957E-ADA94302F773}"/>
              </a:ext>
            </a:extLst>
          </p:cNvPr>
          <p:cNvSpPr/>
          <p:nvPr/>
        </p:nvSpPr>
        <p:spPr>
          <a:xfrm rot="5400000">
            <a:off x="2945222" y="4850462"/>
            <a:ext cx="579342" cy="64348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E02B056D-6AFA-40D4-B97C-49AF496BABB6}"/>
              </a:ext>
            </a:extLst>
          </p:cNvPr>
          <p:cNvSpPr/>
          <p:nvPr/>
        </p:nvSpPr>
        <p:spPr>
          <a:xfrm rot="5400000">
            <a:off x="4366916" y="4085222"/>
            <a:ext cx="849881" cy="1242767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DE13DE6B-F164-44DC-8504-95F5B83697AF}"/>
              </a:ext>
            </a:extLst>
          </p:cNvPr>
          <p:cNvSpPr txBox="1"/>
          <p:nvPr/>
        </p:nvSpPr>
        <p:spPr>
          <a:xfrm>
            <a:off x="4298062" y="5302920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 2</a:t>
            </a:r>
          </a:p>
          <a:p>
            <a:pPr algn="ctr"/>
            <a:r>
              <a:rPr lang="de-DE" sz="1400" dirty="0"/>
              <a:t>Team A</a:t>
            </a:r>
          </a:p>
        </p:txBody>
      </p:sp>
      <p:cxnSp>
        <p:nvCxnSpPr>
          <p:cNvPr id="162" name="Gerader Verbinder 161">
            <a:extLst>
              <a:ext uri="{FF2B5EF4-FFF2-40B4-BE49-F238E27FC236}">
                <a16:creationId xmlns:a16="http://schemas.microsoft.com/office/drawing/2014/main" id="{80935C36-B9AC-4243-A66F-14BF99FF7386}"/>
              </a:ext>
            </a:extLst>
          </p:cNvPr>
          <p:cNvCxnSpPr>
            <a:cxnSpLocks/>
          </p:cNvCxnSpPr>
          <p:nvPr/>
        </p:nvCxnSpPr>
        <p:spPr>
          <a:xfrm flipH="1">
            <a:off x="3449981" y="6033691"/>
            <a:ext cx="2739850" cy="31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Diagramm 81">
            <a:extLst>
              <a:ext uri="{FF2B5EF4-FFF2-40B4-BE49-F238E27FC236}">
                <a16:creationId xmlns:a16="http://schemas.microsoft.com/office/drawing/2014/main" id="{060E37A8-F40A-43E3-95DD-D55AC0261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2948363"/>
              </p:ext>
            </p:extLst>
          </p:nvPr>
        </p:nvGraphicFramePr>
        <p:xfrm>
          <a:off x="101028" y="124039"/>
          <a:ext cx="2232000" cy="14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6" name="Rechteck 95">
            <a:extLst>
              <a:ext uri="{FF2B5EF4-FFF2-40B4-BE49-F238E27FC236}">
                <a16:creationId xmlns:a16="http://schemas.microsoft.com/office/drawing/2014/main" id="{1F7734B3-75B1-4D45-B9E4-7B66438AF7F3}"/>
              </a:ext>
            </a:extLst>
          </p:cNvPr>
          <p:cNvSpPr/>
          <p:nvPr/>
        </p:nvSpPr>
        <p:spPr>
          <a:xfrm>
            <a:off x="5702710" y="1323327"/>
            <a:ext cx="1262223" cy="1038911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Pfeil: nach rechts 74">
            <a:extLst>
              <a:ext uri="{FF2B5EF4-FFF2-40B4-BE49-F238E27FC236}">
                <a16:creationId xmlns:a16="http://schemas.microsoft.com/office/drawing/2014/main" id="{82B80466-4A22-4E9E-83AF-B3704FE3EEFC}"/>
              </a:ext>
            </a:extLst>
          </p:cNvPr>
          <p:cNvSpPr/>
          <p:nvPr/>
        </p:nvSpPr>
        <p:spPr>
          <a:xfrm>
            <a:off x="2196898" y="3707170"/>
            <a:ext cx="472902" cy="32697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99121D21-E9FE-44EE-A2EC-3005C949C8DD}"/>
              </a:ext>
            </a:extLst>
          </p:cNvPr>
          <p:cNvCxnSpPr>
            <a:cxnSpLocks/>
          </p:cNvCxnSpPr>
          <p:nvPr/>
        </p:nvCxnSpPr>
        <p:spPr>
          <a:xfrm flipH="1">
            <a:off x="279378" y="1031550"/>
            <a:ext cx="1886490" cy="230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603275C7-ECE6-4851-BFA7-B3927598E56F}"/>
              </a:ext>
            </a:extLst>
          </p:cNvPr>
          <p:cNvCxnSpPr>
            <a:cxnSpLocks/>
          </p:cNvCxnSpPr>
          <p:nvPr/>
        </p:nvCxnSpPr>
        <p:spPr>
          <a:xfrm flipH="1" flipV="1">
            <a:off x="268187" y="1016203"/>
            <a:ext cx="1897681" cy="2374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A23950F5-ACF6-456A-8919-E40694CC5D1F}"/>
              </a:ext>
            </a:extLst>
          </p:cNvPr>
          <p:cNvCxnSpPr>
            <a:cxnSpLocks/>
          </p:cNvCxnSpPr>
          <p:nvPr/>
        </p:nvCxnSpPr>
        <p:spPr>
          <a:xfrm flipH="1">
            <a:off x="2932587" y="2683485"/>
            <a:ext cx="3317605" cy="467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E40A153-BBAA-463E-A84F-AE3A50E000C6}"/>
              </a:ext>
            </a:extLst>
          </p:cNvPr>
          <p:cNvCxnSpPr>
            <a:cxnSpLocks/>
          </p:cNvCxnSpPr>
          <p:nvPr/>
        </p:nvCxnSpPr>
        <p:spPr>
          <a:xfrm>
            <a:off x="6276826" y="2683736"/>
            <a:ext cx="0" cy="8862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>
            <a:extLst>
              <a:ext uri="{FF2B5EF4-FFF2-40B4-BE49-F238E27FC236}">
                <a16:creationId xmlns:a16="http://schemas.microsoft.com/office/drawing/2014/main" id="{819E0343-4EDB-4072-940A-16583F8EF229}"/>
              </a:ext>
            </a:extLst>
          </p:cNvPr>
          <p:cNvSpPr/>
          <p:nvPr/>
        </p:nvSpPr>
        <p:spPr>
          <a:xfrm rot="5400000">
            <a:off x="2988022" y="2654117"/>
            <a:ext cx="782944" cy="907890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DA768C1A-1B5A-4128-98A5-08700783B9D3}"/>
              </a:ext>
            </a:extLst>
          </p:cNvPr>
          <p:cNvSpPr txBox="1"/>
          <p:nvPr/>
        </p:nvSpPr>
        <p:spPr>
          <a:xfrm>
            <a:off x="4134776" y="2852130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 Team B</a:t>
            </a: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EA011B1C-EFF8-4F80-8D44-638F71CECB5B}"/>
              </a:ext>
            </a:extLst>
          </p:cNvPr>
          <p:cNvSpPr/>
          <p:nvPr/>
        </p:nvSpPr>
        <p:spPr>
          <a:xfrm rot="5400000">
            <a:off x="4227146" y="2324362"/>
            <a:ext cx="782944" cy="1570359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BE376844-164E-44AF-AE32-B7451378829D}"/>
              </a:ext>
            </a:extLst>
          </p:cNvPr>
          <p:cNvCxnSpPr>
            <a:cxnSpLocks/>
          </p:cNvCxnSpPr>
          <p:nvPr/>
        </p:nvCxnSpPr>
        <p:spPr>
          <a:xfrm>
            <a:off x="6297329" y="4128117"/>
            <a:ext cx="0" cy="19087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112">
            <a:extLst>
              <a:ext uri="{FF2B5EF4-FFF2-40B4-BE49-F238E27FC236}">
                <a16:creationId xmlns:a16="http://schemas.microsoft.com/office/drawing/2014/main" id="{9127BF8C-8E92-4FEA-A44A-4792E3E2368E}"/>
              </a:ext>
            </a:extLst>
          </p:cNvPr>
          <p:cNvSpPr txBox="1"/>
          <p:nvPr/>
        </p:nvSpPr>
        <p:spPr>
          <a:xfrm>
            <a:off x="7831099" y="1564644"/>
            <a:ext cx="3023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Zuschauertribüne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DA56F6C2-4BEA-42EE-8F7E-4B8BFA81DBE5}"/>
              </a:ext>
            </a:extLst>
          </p:cNvPr>
          <p:cNvSpPr/>
          <p:nvPr/>
        </p:nvSpPr>
        <p:spPr>
          <a:xfrm rot="5400000">
            <a:off x="3653078" y="614977"/>
            <a:ext cx="1329135" cy="2770126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B9C6A714-6312-441F-A436-A168D77EFD6B}"/>
              </a:ext>
            </a:extLst>
          </p:cNvPr>
          <p:cNvSpPr txBox="1"/>
          <p:nvPr/>
        </p:nvSpPr>
        <p:spPr>
          <a:xfrm>
            <a:off x="3823607" y="1750287"/>
            <a:ext cx="989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Toiletten Zuschauer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F12AF7C7-ECE7-4E1B-87C1-AED914AAE0E0}"/>
              </a:ext>
            </a:extLst>
          </p:cNvPr>
          <p:cNvSpPr txBox="1"/>
          <p:nvPr/>
        </p:nvSpPr>
        <p:spPr>
          <a:xfrm>
            <a:off x="5252402" y="271066"/>
            <a:ext cx="2368729" cy="40011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Eingang: Zuschauer</a:t>
            </a:r>
          </a:p>
        </p:txBody>
      </p:sp>
      <p:sp>
        <p:nvSpPr>
          <p:cNvPr id="118" name="Pfeil: nach rechts 117">
            <a:extLst>
              <a:ext uri="{FF2B5EF4-FFF2-40B4-BE49-F238E27FC236}">
                <a16:creationId xmlns:a16="http://schemas.microsoft.com/office/drawing/2014/main" id="{842A4E1C-8133-460D-8609-68CD5A85DD83}"/>
              </a:ext>
            </a:extLst>
          </p:cNvPr>
          <p:cNvSpPr/>
          <p:nvPr/>
        </p:nvSpPr>
        <p:spPr>
          <a:xfrm rot="5400000">
            <a:off x="6104407" y="833291"/>
            <a:ext cx="471911" cy="326975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0" name="Gerader Verbinder 119">
            <a:extLst>
              <a:ext uri="{FF2B5EF4-FFF2-40B4-BE49-F238E27FC236}">
                <a16:creationId xmlns:a16="http://schemas.microsoft.com/office/drawing/2014/main" id="{54EB0F7A-9306-4B1A-8ED3-B202AF10ED7B}"/>
              </a:ext>
            </a:extLst>
          </p:cNvPr>
          <p:cNvCxnSpPr>
            <a:cxnSpLocks/>
          </p:cNvCxnSpPr>
          <p:nvPr/>
        </p:nvCxnSpPr>
        <p:spPr>
          <a:xfrm flipH="1">
            <a:off x="8586413" y="6379530"/>
            <a:ext cx="2747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feld 120">
            <a:extLst>
              <a:ext uri="{FF2B5EF4-FFF2-40B4-BE49-F238E27FC236}">
                <a16:creationId xmlns:a16="http://schemas.microsoft.com/office/drawing/2014/main" id="{F8CA0F44-2476-4A15-8818-EFBD503A6568}"/>
              </a:ext>
            </a:extLst>
          </p:cNvPr>
          <p:cNvSpPr txBox="1"/>
          <p:nvPr/>
        </p:nvSpPr>
        <p:spPr>
          <a:xfrm>
            <a:off x="2961918" y="2865251"/>
            <a:ext cx="81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Kabine </a:t>
            </a:r>
            <a:r>
              <a:rPr lang="de-DE" sz="1400" dirty="0" err="1"/>
              <a:t>Schieri</a:t>
            </a:r>
            <a:endParaRPr lang="de-DE" sz="1400" dirty="0"/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7864667F-0D8A-49A1-8988-72EF47D0B1BA}"/>
              </a:ext>
            </a:extLst>
          </p:cNvPr>
          <p:cNvSpPr/>
          <p:nvPr/>
        </p:nvSpPr>
        <p:spPr>
          <a:xfrm rot="16200000">
            <a:off x="9017765" y="326574"/>
            <a:ext cx="289183" cy="4394848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62463444-FF32-40DA-A69D-06C2563DEA35}"/>
              </a:ext>
            </a:extLst>
          </p:cNvPr>
          <p:cNvCxnSpPr>
            <a:cxnSpLocks/>
          </p:cNvCxnSpPr>
          <p:nvPr/>
        </p:nvCxnSpPr>
        <p:spPr>
          <a:xfrm flipH="1" flipV="1">
            <a:off x="6964932" y="2368329"/>
            <a:ext cx="4402757" cy="498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r Verbinder 134">
            <a:extLst>
              <a:ext uri="{FF2B5EF4-FFF2-40B4-BE49-F238E27FC236}">
                <a16:creationId xmlns:a16="http://schemas.microsoft.com/office/drawing/2014/main" id="{B2E32D11-03E0-4113-AA6E-27FBC96A90F0}"/>
              </a:ext>
            </a:extLst>
          </p:cNvPr>
          <p:cNvCxnSpPr>
            <a:cxnSpLocks/>
          </p:cNvCxnSpPr>
          <p:nvPr/>
        </p:nvCxnSpPr>
        <p:spPr>
          <a:xfrm flipH="1">
            <a:off x="6261817" y="2683485"/>
            <a:ext cx="510587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71E1A5F3-1CF1-4D59-8F80-54B0FAC8894A}"/>
              </a:ext>
            </a:extLst>
          </p:cNvPr>
          <p:cNvCxnSpPr>
            <a:cxnSpLocks/>
          </p:cNvCxnSpPr>
          <p:nvPr/>
        </p:nvCxnSpPr>
        <p:spPr>
          <a:xfrm rot="5400000" flipH="1">
            <a:off x="6816262" y="2518716"/>
            <a:ext cx="2747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37">
            <a:extLst>
              <a:ext uri="{FF2B5EF4-FFF2-40B4-BE49-F238E27FC236}">
                <a16:creationId xmlns:a16="http://schemas.microsoft.com/office/drawing/2014/main" id="{1B2188B5-F22E-43A4-AF9E-CF64B7DBC4B5}"/>
              </a:ext>
            </a:extLst>
          </p:cNvPr>
          <p:cNvSpPr txBox="1"/>
          <p:nvPr/>
        </p:nvSpPr>
        <p:spPr>
          <a:xfrm>
            <a:off x="2909078" y="4295099"/>
            <a:ext cx="647558" cy="570712"/>
          </a:xfrm>
          <a:prstGeom prst="rect">
            <a:avLst/>
          </a:prstGeom>
          <a:pattFill prst="pct30">
            <a:fgClr>
              <a:srgbClr val="FFC0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1100" dirty="0">
                <a:solidFill>
                  <a:schemeClr val="tx1"/>
                </a:solidFill>
              </a:rPr>
              <a:t>Hallen-wart</a:t>
            </a:r>
          </a:p>
        </p:txBody>
      </p: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E6A6D53C-7F4B-4A0E-A37C-18858AFE412E}"/>
              </a:ext>
            </a:extLst>
          </p:cNvPr>
          <p:cNvCxnSpPr>
            <a:cxnSpLocks/>
          </p:cNvCxnSpPr>
          <p:nvPr/>
        </p:nvCxnSpPr>
        <p:spPr>
          <a:xfrm flipH="1" flipV="1">
            <a:off x="6963349" y="2384703"/>
            <a:ext cx="4396432" cy="271395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r Verbinder 143">
            <a:extLst>
              <a:ext uri="{FF2B5EF4-FFF2-40B4-BE49-F238E27FC236}">
                <a16:creationId xmlns:a16="http://schemas.microsoft.com/office/drawing/2014/main" id="{8396CC8E-AE58-42CE-8AEA-85EBB272949F}"/>
              </a:ext>
            </a:extLst>
          </p:cNvPr>
          <p:cNvCxnSpPr>
            <a:cxnSpLocks/>
          </p:cNvCxnSpPr>
          <p:nvPr/>
        </p:nvCxnSpPr>
        <p:spPr>
          <a:xfrm flipH="1">
            <a:off x="6953643" y="2395410"/>
            <a:ext cx="4406138" cy="25007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feld 126">
            <a:extLst>
              <a:ext uri="{FF2B5EF4-FFF2-40B4-BE49-F238E27FC236}">
                <a16:creationId xmlns:a16="http://schemas.microsoft.com/office/drawing/2014/main" id="{9E60EB02-CDAD-47D4-A890-172E9EA35841}"/>
              </a:ext>
            </a:extLst>
          </p:cNvPr>
          <p:cNvSpPr txBox="1"/>
          <p:nvPr/>
        </p:nvSpPr>
        <p:spPr>
          <a:xfrm>
            <a:off x="3514411" y="6263914"/>
            <a:ext cx="4537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  *  min. 2 m Abstand zwischen Wettkampf- und Zuschauerbereich!</a:t>
            </a:r>
          </a:p>
        </p:txBody>
      </p:sp>
      <p:sp>
        <p:nvSpPr>
          <p:cNvPr id="146" name="Textfeld 145">
            <a:extLst>
              <a:ext uri="{FF2B5EF4-FFF2-40B4-BE49-F238E27FC236}">
                <a16:creationId xmlns:a16="http://schemas.microsoft.com/office/drawing/2014/main" id="{313B1CAC-BAB8-4F16-BD2D-8010A57A402E}"/>
              </a:ext>
            </a:extLst>
          </p:cNvPr>
          <p:cNvSpPr txBox="1"/>
          <p:nvPr/>
        </p:nvSpPr>
        <p:spPr>
          <a:xfrm>
            <a:off x="10790547" y="2724821"/>
            <a:ext cx="55753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/>
              <a:t>mind. 2 m *</a:t>
            </a:r>
          </a:p>
        </p:txBody>
      </p:sp>
      <p:cxnSp>
        <p:nvCxnSpPr>
          <p:cNvPr id="147" name="Gerade Verbindung mit Pfeil 146">
            <a:extLst>
              <a:ext uri="{FF2B5EF4-FFF2-40B4-BE49-F238E27FC236}">
                <a16:creationId xmlns:a16="http://schemas.microsoft.com/office/drawing/2014/main" id="{91FE308B-789C-437C-B8A2-9C5FCA596533}"/>
              </a:ext>
            </a:extLst>
          </p:cNvPr>
          <p:cNvCxnSpPr>
            <a:cxnSpLocks/>
          </p:cNvCxnSpPr>
          <p:nvPr/>
        </p:nvCxnSpPr>
        <p:spPr>
          <a:xfrm>
            <a:off x="10854812" y="2351020"/>
            <a:ext cx="0" cy="32118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feld 147">
            <a:extLst>
              <a:ext uri="{FF2B5EF4-FFF2-40B4-BE49-F238E27FC236}">
                <a16:creationId xmlns:a16="http://schemas.microsoft.com/office/drawing/2014/main" id="{AE71CBEF-1DDA-4957-8995-0D1470EE84F1}"/>
              </a:ext>
            </a:extLst>
          </p:cNvPr>
          <p:cNvSpPr txBox="1"/>
          <p:nvPr/>
        </p:nvSpPr>
        <p:spPr>
          <a:xfrm>
            <a:off x="3531311" y="3603422"/>
            <a:ext cx="2111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0070C0"/>
                </a:solidFill>
              </a:rPr>
              <a:t>Zugang zeitlich nacheinander!</a:t>
            </a:r>
          </a:p>
        </p:txBody>
      </p:sp>
      <p:sp>
        <p:nvSpPr>
          <p:cNvPr id="150" name="Pfeil: nach rechts 149">
            <a:extLst>
              <a:ext uri="{FF2B5EF4-FFF2-40B4-BE49-F238E27FC236}">
                <a16:creationId xmlns:a16="http://schemas.microsoft.com/office/drawing/2014/main" id="{A29A1838-44F8-4F49-9796-5E0A8C3EF307}"/>
              </a:ext>
            </a:extLst>
          </p:cNvPr>
          <p:cNvSpPr/>
          <p:nvPr/>
        </p:nvSpPr>
        <p:spPr>
          <a:xfrm>
            <a:off x="3637939" y="3874847"/>
            <a:ext cx="2634453" cy="45719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2" name="Gerader Verbinder 151">
            <a:extLst>
              <a:ext uri="{FF2B5EF4-FFF2-40B4-BE49-F238E27FC236}">
                <a16:creationId xmlns:a16="http://schemas.microsoft.com/office/drawing/2014/main" id="{091BE6C1-AA48-4B00-BD26-C39336BACC33}"/>
              </a:ext>
            </a:extLst>
          </p:cNvPr>
          <p:cNvCxnSpPr>
            <a:cxnSpLocks/>
          </p:cNvCxnSpPr>
          <p:nvPr/>
        </p:nvCxnSpPr>
        <p:spPr>
          <a:xfrm>
            <a:off x="5413240" y="3313972"/>
            <a:ext cx="495947" cy="560875"/>
          </a:xfrm>
          <a:prstGeom prst="line">
            <a:avLst/>
          </a:prstGeom>
          <a:solidFill>
            <a:srgbClr val="0070C0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5" name="Gerader Verbinder 154">
            <a:extLst>
              <a:ext uri="{FF2B5EF4-FFF2-40B4-BE49-F238E27FC236}">
                <a16:creationId xmlns:a16="http://schemas.microsoft.com/office/drawing/2014/main" id="{469DAD95-29AC-4F07-B4C5-075A4F3F399A}"/>
              </a:ext>
            </a:extLst>
          </p:cNvPr>
          <p:cNvCxnSpPr>
            <a:cxnSpLocks/>
          </p:cNvCxnSpPr>
          <p:nvPr/>
        </p:nvCxnSpPr>
        <p:spPr>
          <a:xfrm>
            <a:off x="3637939" y="3549443"/>
            <a:ext cx="0" cy="371123"/>
          </a:xfrm>
          <a:prstGeom prst="line">
            <a:avLst/>
          </a:prstGeom>
          <a:solidFill>
            <a:srgbClr val="0070C0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6" name="Gerader Verbinder 155">
            <a:extLst>
              <a:ext uri="{FF2B5EF4-FFF2-40B4-BE49-F238E27FC236}">
                <a16:creationId xmlns:a16="http://schemas.microsoft.com/office/drawing/2014/main" id="{94EA0AE0-F8E0-42D1-83A0-F866459FEB2F}"/>
              </a:ext>
            </a:extLst>
          </p:cNvPr>
          <p:cNvCxnSpPr>
            <a:cxnSpLocks/>
          </p:cNvCxnSpPr>
          <p:nvPr/>
        </p:nvCxnSpPr>
        <p:spPr>
          <a:xfrm flipH="1">
            <a:off x="5487555" y="3920566"/>
            <a:ext cx="421632" cy="763342"/>
          </a:xfrm>
          <a:prstGeom prst="line">
            <a:avLst/>
          </a:prstGeom>
          <a:solidFill>
            <a:srgbClr val="0070C0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7" name="Gerader Verbinder 156">
            <a:extLst>
              <a:ext uri="{FF2B5EF4-FFF2-40B4-BE49-F238E27FC236}">
                <a16:creationId xmlns:a16="http://schemas.microsoft.com/office/drawing/2014/main" id="{F3D702EA-3CCE-48B7-8E93-4731BC7CC892}"/>
              </a:ext>
            </a:extLst>
          </p:cNvPr>
          <p:cNvCxnSpPr>
            <a:cxnSpLocks/>
          </p:cNvCxnSpPr>
          <p:nvPr/>
        </p:nvCxnSpPr>
        <p:spPr>
          <a:xfrm flipH="1">
            <a:off x="5404302" y="3928826"/>
            <a:ext cx="504885" cy="1675158"/>
          </a:xfrm>
          <a:prstGeom prst="line">
            <a:avLst/>
          </a:prstGeom>
          <a:solidFill>
            <a:srgbClr val="0070C0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55819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Breitbild</PresentationFormat>
  <Paragraphs>200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Linda Damerau | VBL</dc:creator>
  <cp:lastModifiedBy>Ronny Ackermann</cp:lastModifiedBy>
  <cp:revision>85</cp:revision>
  <dcterms:created xsi:type="dcterms:W3CDTF">2020-06-11T07:49:08Z</dcterms:created>
  <dcterms:modified xsi:type="dcterms:W3CDTF">2021-08-09T10:06:24Z</dcterms:modified>
</cp:coreProperties>
</file>